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3685" r:id="rId4"/>
    <p:sldMasterId id="2147483697" r:id="rId5"/>
    <p:sldMasterId id="2147483709" r:id="rId6"/>
    <p:sldMasterId id="2147483721" r:id="rId7"/>
  </p:sldMasterIdLst>
  <p:handoutMasterIdLst>
    <p:handoutMasterId r:id="rId21"/>
  </p:handoutMasterIdLst>
  <p:sldIdLst>
    <p:sldId id="256" r:id="rId8"/>
    <p:sldId id="339" r:id="rId9"/>
    <p:sldId id="379" r:id="rId10"/>
    <p:sldId id="380" r:id="rId11"/>
    <p:sldId id="381" r:id="rId12"/>
    <p:sldId id="294" r:id="rId13"/>
    <p:sldId id="314" r:id="rId14"/>
    <p:sldId id="387" r:id="rId15"/>
    <p:sldId id="389" r:id="rId16"/>
    <p:sldId id="388" r:id="rId17"/>
    <p:sldId id="383" r:id="rId18"/>
    <p:sldId id="390" r:id="rId19"/>
    <p:sldId id="391" r:id="rId20"/>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6" autoAdjust="0"/>
    <p:restoredTop sz="94152"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1013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1013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1013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FDB51D6-8CF9-4729-B212-000BD7EF0A5F}" type="slidenum">
              <a:rPr lang="da-DK"/>
              <a:pPr/>
              <a:t>‹nr.›</a:t>
            </a:fld>
            <a:endParaRPr lang="da-DK"/>
          </a:p>
        </p:txBody>
      </p:sp>
    </p:spTree>
    <p:extLst>
      <p:ext uri="{BB962C8B-B14F-4D97-AF65-F5344CB8AC3E}">
        <p14:creationId xmlns:p14="http://schemas.microsoft.com/office/powerpoint/2010/main" val="1351018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ED4E5FDE-2EFD-4DD8-8EDB-ED3576D89B6D}" type="slidenum">
              <a:rPr lang="da-DK"/>
              <a:pPr/>
              <a:t>‹nr.›</a:t>
            </a:fld>
            <a:endParaRPr lang="da-DK"/>
          </a:p>
        </p:txBody>
      </p:sp>
    </p:spTree>
    <p:extLst>
      <p:ext uri="{BB962C8B-B14F-4D97-AF65-F5344CB8AC3E}">
        <p14:creationId xmlns:p14="http://schemas.microsoft.com/office/powerpoint/2010/main" val="61792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5048A29A-47CD-434C-88ED-8E93FCEA2A59}" type="slidenum">
              <a:rPr lang="da-DK"/>
              <a:pPr/>
              <a:t>‹nr.›</a:t>
            </a:fld>
            <a:endParaRPr lang="da-DK"/>
          </a:p>
        </p:txBody>
      </p:sp>
    </p:spTree>
    <p:extLst>
      <p:ext uri="{BB962C8B-B14F-4D97-AF65-F5344CB8AC3E}">
        <p14:creationId xmlns:p14="http://schemas.microsoft.com/office/powerpoint/2010/main" val="368297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6E2AABA3-45DF-481A-9371-612DAD325A37}" type="slidenum">
              <a:rPr lang="da-DK"/>
              <a:pPr/>
              <a:t>‹nr.›</a:t>
            </a:fld>
            <a:endParaRPr lang="da-DK"/>
          </a:p>
        </p:txBody>
      </p:sp>
    </p:spTree>
    <p:extLst>
      <p:ext uri="{BB962C8B-B14F-4D97-AF65-F5344CB8AC3E}">
        <p14:creationId xmlns:p14="http://schemas.microsoft.com/office/powerpoint/2010/main" val="684154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81A0C6"/>
                </a:solidFill>
                <a:latin typeface="AU Peto" pitchFamily="82" charset="0"/>
              </a:rPr>
              <a:t>TATION</a:t>
            </a:r>
          </a:p>
        </p:txBody>
      </p:sp>
      <p:sp>
        <p:nvSpPr>
          <p:cNvPr id="5" name="Text Box 26"/>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FFFFFF"/>
                </a:solidFill>
                <a:latin typeface="AU Peto" pitchFamily="82" charset="0"/>
              </a:rPr>
              <a:t>pRÆSEN</a:t>
            </a:r>
          </a:p>
        </p:txBody>
      </p:sp>
      <p:sp>
        <p:nvSpPr>
          <p:cNvPr id="6" name="Line 8"/>
          <p:cNvSpPr>
            <a:spLocks noChangeShapeType="1"/>
          </p:cNvSpPr>
          <p:nvPr/>
        </p:nvSpPr>
        <p:spPr bwMode="auto">
          <a:xfrm>
            <a:off x="358775" y="2773363"/>
            <a:ext cx="1403350" cy="0"/>
          </a:xfrm>
          <a:prstGeom prst="line">
            <a:avLst/>
          </a:prstGeom>
          <a:noFill/>
          <a:ln w="1778">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7" name="Rectangle 18"/>
          <p:cNvSpPr>
            <a:spLocks noChangeArrowheads="1"/>
          </p:cNvSpPr>
          <p:nvPr/>
        </p:nvSpPr>
        <p:spPr bwMode="auto">
          <a:xfrm>
            <a:off x="7556500" y="358775"/>
            <a:ext cx="1223963"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8" name="Group 23"/>
          <p:cNvGrpSpPr>
            <a:grpSpLocks noChangeAspect="1"/>
          </p:cNvGrpSpPr>
          <p:nvPr/>
        </p:nvGrpSpPr>
        <p:grpSpPr bwMode="auto">
          <a:xfrm>
            <a:off x="358775" y="358775"/>
            <a:ext cx="590550" cy="295275"/>
            <a:chOff x="454" y="227"/>
            <a:chExt cx="384" cy="192"/>
          </a:xfrm>
        </p:grpSpPr>
        <p:sp>
          <p:nvSpPr>
            <p:cNvPr id="9" name="Freeform 24"/>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 name="Freeform 25"/>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1" name="SD_FLD_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FFFFFF"/>
                </a:solidFill>
              </a:rPr>
              <a:t>20 DECEMBER, 2008</a:t>
            </a:r>
          </a:p>
        </p:txBody>
      </p:sp>
      <p:sp>
        <p:nvSpPr>
          <p:cNvPr id="12" name="SD_FLD_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FFFFFF"/>
                </a:solidFill>
              </a:rPr>
              <a:t>AARHUS</a:t>
            </a:r>
          </a:p>
          <a:p>
            <a:pPr eaLnBrk="1" hangingPunct="1">
              <a:lnSpc>
                <a:spcPct val="95000"/>
              </a:lnSpc>
              <a:buFont typeface="AU Passata" pitchFamily="34" charset="0"/>
              <a:buNone/>
            </a:pPr>
            <a:r>
              <a:rPr lang="en-US" sz="1100">
                <a:solidFill>
                  <a:srgbClr val="FFFFFF"/>
                </a:solidFill>
              </a:rPr>
              <a:t>UNIVERSITET</a:t>
            </a:r>
          </a:p>
        </p:txBody>
      </p:sp>
      <p:sp>
        <p:nvSpPr>
          <p:cNvPr id="13" name="SD_FLD_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FFFFFF"/>
              </a:solidFill>
            </a:endParaRPr>
          </a:p>
          <a:p>
            <a:pPr eaLnBrk="1" hangingPunct="1">
              <a:lnSpc>
                <a:spcPct val="95000"/>
              </a:lnSpc>
              <a:buFont typeface="AU Passata" pitchFamily="34" charset="0"/>
              <a:buNone/>
            </a:pPr>
            <a:endParaRPr lang="en-US" sz="800">
              <a:solidFill>
                <a:srgbClr val="FFFFFF"/>
              </a:solidFill>
            </a:endParaRP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pPr lvl="0"/>
            <a:endParaRPr lang="da-DK" noProof="0" smtClean="0"/>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pPr lvl="0"/>
            <a:endParaRPr lang="da-DK" noProof="0" smtClean="0"/>
          </a:p>
        </p:txBody>
      </p:sp>
    </p:spTree>
    <p:extLst>
      <p:ext uri="{BB962C8B-B14F-4D97-AF65-F5344CB8AC3E}">
        <p14:creationId xmlns:p14="http://schemas.microsoft.com/office/powerpoint/2010/main" val="396921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9516F89F-F27D-435D-8841-29874D1FB4F5}"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8383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6"/>
          <p:cNvSpPr>
            <a:spLocks noGrp="1" noChangeArrowheads="1"/>
          </p:cNvSpPr>
          <p:nvPr>
            <p:ph type="sldNum" sz="quarter" idx="10"/>
          </p:nvPr>
        </p:nvSpPr>
        <p:spPr>
          <a:ln/>
        </p:spPr>
        <p:txBody>
          <a:bodyPr/>
          <a:lstStyle>
            <a:lvl1pPr>
              <a:defRPr/>
            </a:lvl1pPr>
          </a:lstStyle>
          <a:p>
            <a:pPr>
              <a:defRPr/>
            </a:pPr>
            <a:fld id="{4F467F79-91DE-4A5B-8784-C61AD8B9A68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41664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CCFF298E-82B6-446F-ADE7-A81FBF2E8FD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35376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a:ln/>
        </p:spPr>
        <p:txBody>
          <a:bodyPr/>
          <a:lstStyle>
            <a:lvl1pPr>
              <a:defRPr/>
            </a:lvl1pPr>
          </a:lstStyle>
          <a:p>
            <a:pPr>
              <a:defRPr/>
            </a:pPr>
            <a:fld id="{415C17EF-71E6-4C81-BC47-EEA681A50334}"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18651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6"/>
          <p:cNvSpPr>
            <a:spLocks noGrp="1" noChangeArrowheads="1"/>
          </p:cNvSpPr>
          <p:nvPr>
            <p:ph type="sldNum" sz="quarter" idx="10"/>
          </p:nvPr>
        </p:nvSpPr>
        <p:spPr>
          <a:ln/>
        </p:spPr>
        <p:txBody>
          <a:bodyPr/>
          <a:lstStyle>
            <a:lvl1pPr>
              <a:defRPr/>
            </a:lvl1pPr>
          </a:lstStyle>
          <a:p>
            <a:pPr>
              <a:defRPr/>
            </a:pPr>
            <a:fld id="{2590FCBB-8187-4A9A-B345-4407F6EE751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41037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84FD6A-7B34-44BB-8EA3-536E954087F8}"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1230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0C47B260-B74C-4B8E-AF34-EC0B7772842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9544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69B6D5A0-665B-4072-9BCA-A87DD720888F}" type="slidenum">
              <a:rPr lang="da-DK"/>
              <a:pPr/>
              <a:t>‹nr.›</a:t>
            </a:fld>
            <a:endParaRPr lang="da-DK"/>
          </a:p>
        </p:txBody>
      </p:sp>
    </p:spTree>
    <p:extLst>
      <p:ext uri="{BB962C8B-B14F-4D97-AF65-F5344CB8AC3E}">
        <p14:creationId xmlns:p14="http://schemas.microsoft.com/office/powerpoint/2010/main" val="1649693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6ED4DFAC-8CAB-4A10-AB24-B901712AA262}"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09778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2C8C76EF-367E-473C-8DE8-556B0828555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1261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3BC0B4C1-3081-423B-BD0C-96B3D49CD0CD}"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07886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81A0C6"/>
                </a:solidFill>
                <a:latin typeface="AU Peto" pitchFamily="82" charset="0"/>
              </a:rPr>
              <a:t>TATION</a:t>
            </a:r>
          </a:p>
        </p:txBody>
      </p:sp>
      <p:sp>
        <p:nvSpPr>
          <p:cNvPr id="5" name="Text Box 26"/>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FFFFFF"/>
                </a:solidFill>
                <a:latin typeface="AU Peto" pitchFamily="82" charset="0"/>
              </a:rPr>
              <a:t>pRÆSEN</a:t>
            </a:r>
          </a:p>
        </p:txBody>
      </p:sp>
      <p:sp>
        <p:nvSpPr>
          <p:cNvPr id="6" name="Line 8"/>
          <p:cNvSpPr>
            <a:spLocks noChangeShapeType="1"/>
          </p:cNvSpPr>
          <p:nvPr/>
        </p:nvSpPr>
        <p:spPr bwMode="auto">
          <a:xfrm>
            <a:off x="358775" y="2773363"/>
            <a:ext cx="1403350" cy="0"/>
          </a:xfrm>
          <a:prstGeom prst="line">
            <a:avLst/>
          </a:prstGeom>
          <a:noFill/>
          <a:ln w="1778">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7" name="Rectangle 18"/>
          <p:cNvSpPr>
            <a:spLocks noChangeArrowheads="1"/>
          </p:cNvSpPr>
          <p:nvPr/>
        </p:nvSpPr>
        <p:spPr bwMode="auto">
          <a:xfrm>
            <a:off x="7556500" y="358775"/>
            <a:ext cx="1223963"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8" name="Group 23"/>
          <p:cNvGrpSpPr>
            <a:grpSpLocks noChangeAspect="1"/>
          </p:cNvGrpSpPr>
          <p:nvPr/>
        </p:nvGrpSpPr>
        <p:grpSpPr bwMode="auto">
          <a:xfrm>
            <a:off x="358775" y="358775"/>
            <a:ext cx="590550" cy="295275"/>
            <a:chOff x="454" y="227"/>
            <a:chExt cx="384" cy="192"/>
          </a:xfrm>
        </p:grpSpPr>
        <p:sp>
          <p:nvSpPr>
            <p:cNvPr id="9" name="Freeform 24"/>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 name="Freeform 25"/>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1" name="SD_FLD_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FFFFFF"/>
                </a:solidFill>
              </a:rPr>
              <a:t>20 DECEMBER, 2008</a:t>
            </a:r>
          </a:p>
        </p:txBody>
      </p:sp>
      <p:sp>
        <p:nvSpPr>
          <p:cNvPr id="12" name="SD_FLD_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FFFFFF"/>
                </a:solidFill>
              </a:rPr>
              <a:t>AARHUS</a:t>
            </a:r>
          </a:p>
          <a:p>
            <a:pPr eaLnBrk="1" hangingPunct="1">
              <a:lnSpc>
                <a:spcPct val="95000"/>
              </a:lnSpc>
              <a:buFont typeface="AU Passata" pitchFamily="34" charset="0"/>
              <a:buNone/>
            </a:pPr>
            <a:r>
              <a:rPr lang="en-US" sz="1100">
                <a:solidFill>
                  <a:srgbClr val="FFFFFF"/>
                </a:solidFill>
              </a:rPr>
              <a:t>UNIVERSITET</a:t>
            </a:r>
          </a:p>
        </p:txBody>
      </p:sp>
      <p:sp>
        <p:nvSpPr>
          <p:cNvPr id="13" name="SD_FLD_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FFFFFF"/>
              </a:solidFill>
            </a:endParaRPr>
          </a:p>
          <a:p>
            <a:pPr eaLnBrk="1" hangingPunct="1">
              <a:lnSpc>
                <a:spcPct val="95000"/>
              </a:lnSpc>
              <a:buFont typeface="AU Passata" pitchFamily="34" charset="0"/>
              <a:buNone/>
            </a:pPr>
            <a:endParaRPr lang="en-US" sz="800">
              <a:solidFill>
                <a:srgbClr val="FFFFFF"/>
              </a:solidFill>
            </a:endParaRP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pPr lvl="0"/>
            <a:endParaRPr lang="da-DK" noProof="0" smtClean="0"/>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pPr lvl="0"/>
            <a:endParaRPr lang="da-DK" noProof="0" smtClean="0"/>
          </a:p>
        </p:txBody>
      </p:sp>
    </p:spTree>
    <p:extLst>
      <p:ext uri="{BB962C8B-B14F-4D97-AF65-F5344CB8AC3E}">
        <p14:creationId xmlns:p14="http://schemas.microsoft.com/office/powerpoint/2010/main" val="396921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9516F89F-F27D-435D-8841-29874D1FB4F5}"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8383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6"/>
          <p:cNvSpPr>
            <a:spLocks noGrp="1" noChangeArrowheads="1"/>
          </p:cNvSpPr>
          <p:nvPr>
            <p:ph type="sldNum" sz="quarter" idx="10"/>
          </p:nvPr>
        </p:nvSpPr>
        <p:spPr>
          <a:ln/>
        </p:spPr>
        <p:txBody>
          <a:bodyPr/>
          <a:lstStyle>
            <a:lvl1pPr>
              <a:defRPr/>
            </a:lvl1pPr>
          </a:lstStyle>
          <a:p>
            <a:pPr>
              <a:defRPr/>
            </a:pPr>
            <a:fld id="{4F467F79-91DE-4A5B-8784-C61AD8B9A68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416646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CCFF298E-82B6-446F-ADE7-A81FBF2E8FD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353764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a:ln/>
        </p:spPr>
        <p:txBody>
          <a:bodyPr/>
          <a:lstStyle>
            <a:lvl1pPr>
              <a:defRPr/>
            </a:lvl1pPr>
          </a:lstStyle>
          <a:p>
            <a:pPr>
              <a:defRPr/>
            </a:pPr>
            <a:fld id="{415C17EF-71E6-4C81-BC47-EEA681A50334}"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186516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6"/>
          <p:cNvSpPr>
            <a:spLocks noGrp="1" noChangeArrowheads="1"/>
          </p:cNvSpPr>
          <p:nvPr>
            <p:ph type="sldNum" sz="quarter" idx="10"/>
          </p:nvPr>
        </p:nvSpPr>
        <p:spPr>
          <a:ln/>
        </p:spPr>
        <p:txBody>
          <a:bodyPr/>
          <a:lstStyle>
            <a:lvl1pPr>
              <a:defRPr/>
            </a:lvl1pPr>
          </a:lstStyle>
          <a:p>
            <a:pPr>
              <a:defRPr/>
            </a:pPr>
            <a:fld id="{2590FCBB-8187-4A9A-B345-4407F6EE751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410376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84FD6A-7B34-44BB-8EA3-536E954087F8}"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1230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34A1ABC6-4661-41AC-8985-8B6C52D6A622}" type="slidenum">
              <a:rPr lang="da-DK"/>
              <a:pPr/>
              <a:t>‹nr.›</a:t>
            </a:fld>
            <a:endParaRPr lang="da-DK"/>
          </a:p>
        </p:txBody>
      </p:sp>
    </p:spTree>
    <p:extLst>
      <p:ext uri="{BB962C8B-B14F-4D97-AF65-F5344CB8AC3E}">
        <p14:creationId xmlns:p14="http://schemas.microsoft.com/office/powerpoint/2010/main" val="2046279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0C47B260-B74C-4B8E-AF34-EC0B7772842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95448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6ED4DFAC-8CAB-4A10-AB24-B901712AA262}"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09778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2C8C76EF-367E-473C-8DE8-556B0828555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1261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3BC0B4C1-3081-423B-BD0C-96B3D49CD0CD}"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078861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81A0C6"/>
                </a:solidFill>
                <a:latin typeface="AU Peto" pitchFamily="82" charset="0"/>
              </a:rPr>
              <a:t>TATION</a:t>
            </a:r>
          </a:p>
        </p:txBody>
      </p:sp>
      <p:sp>
        <p:nvSpPr>
          <p:cNvPr id="5" name="Text Box 26"/>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ts val="3600"/>
              </a:lnSpc>
              <a:buFont typeface="AU Passata" pitchFamily="34" charset="0"/>
              <a:buNone/>
            </a:pPr>
            <a:r>
              <a:rPr lang="da-DK" sz="5500">
                <a:solidFill>
                  <a:srgbClr val="FFFFFF"/>
                </a:solidFill>
                <a:latin typeface="AU Peto" pitchFamily="82" charset="0"/>
              </a:rPr>
              <a:t>pRÆSEN</a:t>
            </a:r>
          </a:p>
        </p:txBody>
      </p:sp>
      <p:sp>
        <p:nvSpPr>
          <p:cNvPr id="6" name="Line 8"/>
          <p:cNvSpPr>
            <a:spLocks noChangeShapeType="1"/>
          </p:cNvSpPr>
          <p:nvPr/>
        </p:nvSpPr>
        <p:spPr bwMode="auto">
          <a:xfrm>
            <a:off x="358775" y="2773363"/>
            <a:ext cx="1403350" cy="0"/>
          </a:xfrm>
          <a:prstGeom prst="line">
            <a:avLst/>
          </a:prstGeom>
          <a:noFill/>
          <a:ln w="1778">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7" name="Rectangle 18"/>
          <p:cNvSpPr>
            <a:spLocks noChangeArrowheads="1"/>
          </p:cNvSpPr>
          <p:nvPr/>
        </p:nvSpPr>
        <p:spPr bwMode="auto">
          <a:xfrm>
            <a:off x="7556500" y="358775"/>
            <a:ext cx="1223963"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8" name="Group 23"/>
          <p:cNvGrpSpPr>
            <a:grpSpLocks noChangeAspect="1"/>
          </p:cNvGrpSpPr>
          <p:nvPr/>
        </p:nvGrpSpPr>
        <p:grpSpPr bwMode="auto">
          <a:xfrm>
            <a:off x="358775" y="358775"/>
            <a:ext cx="590550" cy="295275"/>
            <a:chOff x="454" y="227"/>
            <a:chExt cx="384" cy="192"/>
          </a:xfrm>
        </p:grpSpPr>
        <p:sp>
          <p:nvSpPr>
            <p:cNvPr id="9" name="Freeform 24"/>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 name="Freeform 25"/>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1" name="SD_FLD_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FFFFFF"/>
                </a:solidFill>
              </a:rPr>
              <a:t>20 DECEMBER, 2008</a:t>
            </a:r>
          </a:p>
        </p:txBody>
      </p:sp>
      <p:sp>
        <p:nvSpPr>
          <p:cNvPr id="12" name="SD_FLD_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FFFFFF"/>
                </a:solidFill>
              </a:rPr>
              <a:t>AARHUS</a:t>
            </a:r>
          </a:p>
          <a:p>
            <a:pPr eaLnBrk="1" hangingPunct="1">
              <a:lnSpc>
                <a:spcPct val="95000"/>
              </a:lnSpc>
              <a:buFont typeface="AU Passata" pitchFamily="34" charset="0"/>
              <a:buNone/>
            </a:pPr>
            <a:r>
              <a:rPr lang="en-US" sz="1100">
                <a:solidFill>
                  <a:srgbClr val="FFFFFF"/>
                </a:solidFill>
              </a:rPr>
              <a:t>UNIVERSITET</a:t>
            </a:r>
          </a:p>
        </p:txBody>
      </p:sp>
      <p:sp>
        <p:nvSpPr>
          <p:cNvPr id="13" name="SD_FLD_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FFFFFF"/>
              </a:solidFill>
            </a:endParaRPr>
          </a:p>
          <a:p>
            <a:pPr eaLnBrk="1" hangingPunct="1">
              <a:lnSpc>
                <a:spcPct val="95000"/>
              </a:lnSpc>
              <a:buFont typeface="AU Passata" pitchFamily="34" charset="0"/>
              <a:buNone/>
            </a:pPr>
            <a:endParaRPr lang="en-US" sz="800">
              <a:solidFill>
                <a:srgbClr val="FFFFFF"/>
              </a:solidFill>
            </a:endParaRP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pPr lvl="0"/>
            <a:endParaRPr lang="da-DK" noProof="0" smtClean="0"/>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pPr lvl="0"/>
            <a:endParaRPr lang="da-DK" noProof="0" smtClean="0"/>
          </a:p>
        </p:txBody>
      </p:sp>
    </p:spTree>
    <p:extLst>
      <p:ext uri="{BB962C8B-B14F-4D97-AF65-F5344CB8AC3E}">
        <p14:creationId xmlns:p14="http://schemas.microsoft.com/office/powerpoint/2010/main" val="3969216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9516F89F-F27D-435D-8841-29874D1FB4F5}"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83839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6"/>
          <p:cNvSpPr>
            <a:spLocks noGrp="1" noChangeArrowheads="1"/>
          </p:cNvSpPr>
          <p:nvPr>
            <p:ph type="sldNum" sz="quarter" idx="10"/>
          </p:nvPr>
        </p:nvSpPr>
        <p:spPr>
          <a:ln/>
        </p:spPr>
        <p:txBody>
          <a:bodyPr/>
          <a:lstStyle>
            <a:lvl1pPr>
              <a:defRPr/>
            </a:lvl1pPr>
          </a:lstStyle>
          <a:p>
            <a:pPr>
              <a:defRPr/>
            </a:pPr>
            <a:fld id="{4F467F79-91DE-4A5B-8784-C61AD8B9A68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416646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CCFF298E-82B6-446F-ADE7-A81FBF2E8FD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353764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a:ln/>
        </p:spPr>
        <p:txBody>
          <a:bodyPr/>
          <a:lstStyle>
            <a:lvl1pPr>
              <a:defRPr/>
            </a:lvl1pPr>
          </a:lstStyle>
          <a:p>
            <a:pPr>
              <a:defRPr/>
            </a:pPr>
            <a:fld id="{415C17EF-71E6-4C81-BC47-EEA681A50334}"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1186516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6"/>
          <p:cNvSpPr>
            <a:spLocks noGrp="1" noChangeArrowheads="1"/>
          </p:cNvSpPr>
          <p:nvPr>
            <p:ph type="sldNum" sz="quarter" idx="10"/>
          </p:nvPr>
        </p:nvSpPr>
        <p:spPr>
          <a:ln/>
        </p:spPr>
        <p:txBody>
          <a:bodyPr/>
          <a:lstStyle>
            <a:lvl1pPr>
              <a:defRPr/>
            </a:lvl1pPr>
          </a:lstStyle>
          <a:p>
            <a:pPr>
              <a:defRPr/>
            </a:pPr>
            <a:fld id="{2590FCBB-8187-4A9A-B345-4407F6EE7510}"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41037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C413E1CE-14C0-4858-B4BD-64F8DE61FB58}" type="slidenum">
              <a:rPr lang="da-DK"/>
              <a:pPr/>
              <a:t>‹nr.›</a:t>
            </a:fld>
            <a:endParaRPr lang="da-DK"/>
          </a:p>
        </p:txBody>
      </p:sp>
    </p:spTree>
    <p:extLst>
      <p:ext uri="{BB962C8B-B14F-4D97-AF65-F5344CB8AC3E}">
        <p14:creationId xmlns:p14="http://schemas.microsoft.com/office/powerpoint/2010/main" val="1811523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84FD6A-7B34-44BB-8EA3-536E954087F8}"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12304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0C47B260-B74C-4B8E-AF34-EC0B7772842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95448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6"/>
          <p:cNvSpPr>
            <a:spLocks noGrp="1" noChangeArrowheads="1"/>
          </p:cNvSpPr>
          <p:nvPr>
            <p:ph type="sldNum" sz="quarter" idx="10"/>
          </p:nvPr>
        </p:nvSpPr>
        <p:spPr>
          <a:ln/>
        </p:spPr>
        <p:txBody>
          <a:bodyPr/>
          <a:lstStyle>
            <a:lvl1pPr>
              <a:defRPr/>
            </a:lvl1pPr>
          </a:lstStyle>
          <a:p>
            <a:pPr>
              <a:defRPr/>
            </a:pPr>
            <a:fld id="{6ED4DFAC-8CAB-4A10-AB24-B901712AA262}"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309778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2C8C76EF-367E-473C-8DE8-556B08285559}"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612618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3BC0B4C1-3081-423B-BD0C-96B3D49CD0CD}" type="slidenum">
              <a:rPr lang="da-DK">
                <a:solidFill>
                  <a:srgbClr val="03428E"/>
                </a:solidFill>
              </a:rPr>
              <a:pPr>
                <a:defRPr/>
              </a:pPr>
              <a:t>‹nr.›</a:t>
            </a:fld>
            <a:endParaRPr lang="da-DK">
              <a:solidFill>
                <a:srgbClr val="03428E"/>
              </a:solidFill>
            </a:endParaRPr>
          </a:p>
        </p:txBody>
      </p:sp>
    </p:spTree>
    <p:extLst>
      <p:ext uri="{BB962C8B-B14F-4D97-AF65-F5344CB8AC3E}">
        <p14:creationId xmlns:p14="http://schemas.microsoft.com/office/powerpoint/2010/main" val="3078861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99" name="Text Box 27"/>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ts val="3600"/>
              </a:lnSpc>
              <a:buFont typeface="AU Passata" pitchFamily="34" charset="0"/>
              <a:buNone/>
            </a:pPr>
            <a:r>
              <a:rPr lang="da-DK" altLang="da-DK" sz="5500" smtClean="0">
                <a:solidFill>
                  <a:srgbClr val="81A0C6"/>
                </a:solidFill>
                <a:latin typeface="AU Peto" pitchFamily="82" charset="0"/>
              </a:rPr>
              <a:t>TATION</a:t>
            </a:r>
          </a:p>
        </p:txBody>
      </p:sp>
      <p:sp>
        <p:nvSpPr>
          <p:cNvPr id="3098" name="Text Box 26"/>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a:lnSpc>
                <a:spcPts val="3600"/>
              </a:lnSpc>
              <a:buFont typeface="AU Passata" pitchFamily="34" charset="0"/>
              <a:buNone/>
            </a:pPr>
            <a:r>
              <a:rPr lang="da-DK" altLang="da-DK" sz="5500" smtClean="0">
                <a:solidFill>
                  <a:srgbClr val="FFFFFF"/>
                </a:solidFill>
                <a:latin typeface="AU Peto" pitchFamily="82" charset="0"/>
              </a:rPr>
              <a:t>pRÆSEN</a:t>
            </a: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pPr lvl="0"/>
            <a:endParaRPr lang="da-DK" altLang="da-DK" noProof="0" smtClean="0"/>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pPr lvl="0"/>
            <a:endParaRPr lang="da-DK" altLang="da-DK" noProof="0" smtClean="0"/>
          </a:p>
        </p:txBody>
      </p:sp>
      <p:sp>
        <p:nvSpPr>
          <p:cNvPr id="3080" name="Line 8"/>
          <p:cNvSpPr>
            <a:spLocks noChangeShapeType="1"/>
          </p:cNvSpPr>
          <p:nvPr/>
        </p:nvSpPr>
        <p:spPr bwMode="auto">
          <a:xfrm>
            <a:off x="358775" y="2773363"/>
            <a:ext cx="1403350" cy="0"/>
          </a:xfrm>
          <a:prstGeom prst="line">
            <a:avLst/>
          </a:prstGeom>
          <a:noFill/>
          <a:ln w="1778">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3090" name="Rectangle 18"/>
          <p:cNvSpPr>
            <a:spLocks noChangeArrowheads="1"/>
          </p:cNvSpPr>
          <p:nvPr/>
        </p:nvSpPr>
        <p:spPr bwMode="auto">
          <a:xfrm>
            <a:off x="7556500" y="358775"/>
            <a:ext cx="1223963"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grpSp>
        <p:nvGrpSpPr>
          <p:cNvPr id="3095" name="Group 23"/>
          <p:cNvGrpSpPr>
            <a:grpSpLocks noChangeAspect="1"/>
          </p:cNvGrpSpPr>
          <p:nvPr/>
        </p:nvGrpSpPr>
        <p:grpSpPr bwMode="auto">
          <a:xfrm>
            <a:off x="358775" y="358775"/>
            <a:ext cx="590550" cy="295275"/>
            <a:chOff x="454" y="227"/>
            <a:chExt cx="384" cy="192"/>
          </a:xfrm>
        </p:grpSpPr>
        <p:sp>
          <p:nvSpPr>
            <p:cNvPr id="3096"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3097"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Lst>
              <a:ahLst/>
              <a:cxnLst>
                <a:cxn ang="0">
                  <a:pos x="T0" y="T1"/>
                </a:cxn>
                <a:cxn ang="0">
                  <a:pos x="T2" y="T3"/>
                </a:cxn>
                <a:cxn ang="0">
                  <a:pos x="T4" y="T5"/>
                </a:cxn>
                <a:cxn ang="0">
                  <a:pos x="T6" y="T7"/>
                </a:cxn>
                <a:cxn ang="0">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sp>
        <p:nvSpPr>
          <p:cNvPr id="3107" name="SD_FLD_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FFFFFF"/>
                </a:solidFill>
                <a:latin typeface="AU Passata" pitchFamily="34" charset="0"/>
              </a:rPr>
              <a:t>20 DECEMBER, 2008</a:t>
            </a:r>
          </a:p>
        </p:txBody>
      </p:sp>
      <p:sp>
        <p:nvSpPr>
          <p:cNvPr id="3108" name="SD_FLD_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5000"/>
              </a:lnSpc>
              <a:buFont typeface="AU Passata" pitchFamily="34" charset="0"/>
              <a:buNone/>
            </a:pPr>
            <a:r>
              <a:rPr lang="en-US" altLang="da-DK" sz="1100" smtClean="0">
                <a:solidFill>
                  <a:srgbClr val="FFFFFF"/>
                </a:solidFill>
                <a:latin typeface="AU Passata" pitchFamily="34" charset="0"/>
              </a:rPr>
              <a:t>AARHUS</a:t>
            </a:r>
          </a:p>
          <a:p>
            <a:pPr>
              <a:lnSpc>
                <a:spcPct val="95000"/>
              </a:lnSpc>
              <a:buFont typeface="AU Passata" pitchFamily="34" charset="0"/>
              <a:buNone/>
            </a:pPr>
            <a:r>
              <a:rPr lang="en-US" altLang="da-DK" sz="1100" smtClean="0">
                <a:solidFill>
                  <a:srgbClr val="FFFFFF"/>
                </a:solidFill>
                <a:latin typeface="AU Passata" pitchFamily="34" charset="0"/>
              </a:rPr>
              <a:t>UNIVERSITET</a:t>
            </a:r>
          </a:p>
        </p:txBody>
      </p:sp>
      <p:sp>
        <p:nvSpPr>
          <p:cNvPr id="3110" name="SD_FLD_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5000"/>
              </a:lnSpc>
              <a:buFont typeface="AU Passata" pitchFamily="34" charset="0"/>
              <a:buNone/>
            </a:pPr>
            <a:endParaRPr lang="en-US" altLang="da-DK" sz="800" smtClean="0">
              <a:solidFill>
                <a:srgbClr val="FFFFFF"/>
              </a:solidFill>
              <a:latin typeface="AU Passata" pitchFamily="34" charset="0"/>
            </a:endParaRPr>
          </a:p>
          <a:p>
            <a:pPr>
              <a:lnSpc>
                <a:spcPct val="95000"/>
              </a:lnSpc>
              <a:buFont typeface="AU Passata" pitchFamily="34" charset="0"/>
              <a:buNone/>
            </a:pPr>
            <a:endParaRPr lang="en-US" altLang="da-DK" sz="800" smtClean="0">
              <a:solidFill>
                <a:srgbClr val="FFFFFF"/>
              </a:solidFill>
              <a:latin typeface="AU Passata" pitchFamily="34" charset="0"/>
            </a:endParaRPr>
          </a:p>
        </p:txBody>
      </p:sp>
    </p:spTree>
    <p:extLst>
      <p:ext uri="{BB962C8B-B14F-4D97-AF65-F5344CB8AC3E}">
        <p14:creationId xmlns:p14="http://schemas.microsoft.com/office/powerpoint/2010/main" val="3979855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9E2401D7-3007-4D5C-8070-0C7A7E3F1B4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11840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iasnummer 3"/>
          <p:cNvSpPr>
            <a:spLocks noGrp="1"/>
          </p:cNvSpPr>
          <p:nvPr>
            <p:ph type="sldNum" sz="quarter" idx="10"/>
          </p:nvPr>
        </p:nvSpPr>
        <p:spPr/>
        <p:txBody>
          <a:bodyPr/>
          <a:lstStyle>
            <a:lvl1pPr>
              <a:defRPr/>
            </a:lvl1pPr>
          </a:lstStyle>
          <a:p>
            <a:fld id="{A7D6E8E0-5514-4284-826D-D148BCC5EE2E}"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1626713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p:txBody>
          <a:bodyPr/>
          <a:lstStyle>
            <a:lvl1pPr>
              <a:defRPr/>
            </a:lvl1pPr>
          </a:lstStyle>
          <a:p>
            <a:fld id="{D700F527-9B13-4EFE-9D48-E4BDABE3A4F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45405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iasnummer 6"/>
          <p:cNvSpPr>
            <a:spLocks noGrp="1"/>
          </p:cNvSpPr>
          <p:nvPr>
            <p:ph type="sldNum" sz="quarter" idx="10"/>
          </p:nvPr>
        </p:nvSpPr>
        <p:spPr/>
        <p:txBody>
          <a:bodyPr/>
          <a:lstStyle>
            <a:lvl1pPr>
              <a:defRPr/>
            </a:lvl1pPr>
          </a:lstStyle>
          <a:p>
            <a:fld id="{2F46D1E9-6AA0-4A50-8B74-253D955A4492}"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5767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p>
        </p:txBody>
      </p:sp>
      <p:sp>
        <p:nvSpPr>
          <p:cNvPr id="8" name="Pladsholder til sidefod 7"/>
          <p:cNvSpPr>
            <a:spLocks noGrp="1"/>
          </p:cNvSpPr>
          <p:nvPr>
            <p:ph type="ftr" sz="quarter" idx="11"/>
          </p:nvPr>
        </p:nvSpPr>
        <p:spPr/>
        <p:txBody>
          <a:bodyPr/>
          <a:lstStyle>
            <a:lvl1pPr>
              <a:defRPr/>
            </a:lvl1pPr>
          </a:lstStyle>
          <a:p>
            <a:endParaRPr lang="da-DK"/>
          </a:p>
        </p:txBody>
      </p:sp>
      <p:sp>
        <p:nvSpPr>
          <p:cNvPr id="9" name="Pladsholder til diasnummer 8"/>
          <p:cNvSpPr>
            <a:spLocks noGrp="1"/>
          </p:cNvSpPr>
          <p:nvPr>
            <p:ph type="sldNum" sz="quarter" idx="12"/>
          </p:nvPr>
        </p:nvSpPr>
        <p:spPr/>
        <p:txBody>
          <a:bodyPr/>
          <a:lstStyle>
            <a:lvl1pPr>
              <a:defRPr/>
            </a:lvl1pPr>
          </a:lstStyle>
          <a:p>
            <a:fld id="{841D5B90-A36E-4935-BB23-C7712EC6A33C}" type="slidenum">
              <a:rPr lang="da-DK"/>
              <a:pPr/>
              <a:t>‹nr.›</a:t>
            </a:fld>
            <a:endParaRPr lang="da-DK"/>
          </a:p>
        </p:txBody>
      </p:sp>
    </p:spTree>
    <p:extLst>
      <p:ext uri="{BB962C8B-B14F-4D97-AF65-F5344CB8AC3E}">
        <p14:creationId xmlns:p14="http://schemas.microsoft.com/office/powerpoint/2010/main" val="3922390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iasnummer 2"/>
          <p:cNvSpPr>
            <a:spLocks noGrp="1"/>
          </p:cNvSpPr>
          <p:nvPr>
            <p:ph type="sldNum" sz="quarter" idx="10"/>
          </p:nvPr>
        </p:nvSpPr>
        <p:spPr/>
        <p:txBody>
          <a:bodyPr/>
          <a:lstStyle>
            <a:lvl1pPr>
              <a:defRPr/>
            </a:lvl1pPr>
          </a:lstStyle>
          <a:p>
            <a:fld id="{5AB24545-63A5-4582-90BD-90F239EC97E9}"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1468963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lvl1pPr>
              <a:defRPr/>
            </a:lvl1pPr>
          </a:lstStyle>
          <a:p>
            <a:fld id="{C7918B1D-A038-4CBD-983C-05E50D96CBBF}"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245912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fld id="{D20A05F5-31AD-43F1-A1A2-4995F3BAF15F}"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40809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fld id="{E759E56A-AF9E-4D6C-92FE-04D94E3E39CC}"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949907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D0198A64-9EE6-4A16-BB2A-5D59A03A5A5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433809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A8BD19CF-D71A-4BA8-B0B9-DE83AC1D727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758726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99" name="Text Box 27"/>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ts val="3600"/>
              </a:lnSpc>
              <a:buFont typeface="AU Passata" pitchFamily="34" charset="0"/>
              <a:buNone/>
            </a:pPr>
            <a:r>
              <a:rPr lang="da-DK" altLang="da-DK" sz="5500" smtClean="0">
                <a:solidFill>
                  <a:srgbClr val="81A0C6"/>
                </a:solidFill>
                <a:latin typeface="AU Peto" pitchFamily="82" charset="0"/>
              </a:rPr>
              <a:t>TATION</a:t>
            </a:r>
          </a:p>
        </p:txBody>
      </p:sp>
      <p:sp>
        <p:nvSpPr>
          <p:cNvPr id="3098" name="Text Box 26"/>
          <p:cNvSpPr txBox="1">
            <a:spLocks noChangeArrowheads="1"/>
          </p:cNvSpPr>
          <p:nvPr/>
        </p:nvSpPr>
        <p:spPr bwMode="auto">
          <a:xfrm>
            <a:off x="3368675" y="5772150"/>
            <a:ext cx="5399088" cy="719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a:lnSpc>
                <a:spcPts val="3600"/>
              </a:lnSpc>
              <a:buFont typeface="AU Passata" pitchFamily="34" charset="0"/>
              <a:buNone/>
            </a:pPr>
            <a:r>
              <a:rPr lang="da-DK" altLang="da-DK" sz="5500" smtClean="0">
                <a:solidFill>
                  <a:srgbClr val="FFFFFF"/>
                </a:solidFill>
                <a:latin typeface="AU Peto" pitchFamily="82" charset="0"/>
              </a:rPr>
              <a:t>pRÆSEN</a:t>
            </a:r>
          </a:p>
        </p:txBody>
      </p:sp>
      <p:sp>
        <p:nvSpPr>
          <p:cNvPr id="3074" name="Rectangle 2"/>
          <p:cNvSpPr>
            <a:spLocks noGrp="1" noChangeArrowheads="1"/>
          </p:cNvSpPr>
          <p:nvPr>
            <p:ph type="ctrTitle"/>
          </p:nvPr>
        </p:nvSpPr>
        <p:spPr/>
        <p:txBody>
          <a:bodyPr/>
          <a:lstStyle>
            <a:lvl1pPr>
              <a:lnSpc>
                <a:spcPts val="3600"/>
              </a:lnSpc>
              <a:defRPr>
                <a:solidFill>
                  <a:schemeClr val="accent1"/>
                </a:solidFill>
              </a:defRPr>
            </a:lvl1pPr>
          </a:lstStyle>
          <a:p>
            <a:pPr lvl="0"/>
            <a:endParaRPr lang="da-DK" altLang="da-DK" noProof="0" smtClean="0"/>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34" charset="0"/>
              <a:buNone/>
              <a:defRPr sz="1200">
                <a:solidFill>
                  <a:schemeClr val="accent1"/>
                </a:solidFill>
              </a:defRPr>
            </a:lvl1pPr>
          </a:lstStyle>
          <a:p>
            <a:pPr lvl="0"/>
            <a:endParaRPr lang="da-DK" altLang="da-DK" noProof="0" smtClean="0"/>
          </a:p>
        </p:txBody>
      </p:sp>
      <p:sp>
        <p:nvSpPr>
          <p:cNvPr id="3080" name="Line 8"/>
          <p:cNvSpPr>
            <a:spLocks noChangeShapeType="1"/>
          </p:cNvSpPr>
          <p:nvPr/>
        </p:nvSpPr>
        <p:spPr bwMode="auto">
          <a:xfrm>
            <a:off x="358775" y="2773363"/>
            <a:ext cx="1403350" cy="0"/>
          </a:xfrm>
          <a:prstGeom prst="line">
            <a:avLst/>
          </a:prstGeom>
          <a:noFill/>
          <a:ln w="1778">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3090" name="Rectangle 18"/>
          <p:cNvSpPr>
            <a:spLocks noChangeArrowheads="1"/>
          </p:cNvSpPr>
          <p:nvPr/>
        </p:nvSpPr>
        <p:spPr bwMode="auto">
          <a:xfrm>
            <a:off x="7556500" y="358775"/>
            <a:ext cx="1223963" cy="71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grpSp>
        <p:nvGrpSpPr>
          <p:cNvPr id="3095" name="Group 23"/>
          <p:cNvGrpSpPr>
            <a:grpSpLocks noChangeAspect="1"/>
          </p:cNvGrpSpPr>
          <p:nvPr/>
        </p:nvGrpSpPr>
        <p:grpSpPr bwMode="auto">
          <a:xfrm>
            <a:off x="358775" y="358775"/>
            <a:ext cx="590550" cy="295275"/>
            <a:chOff x="454" y="227"/>
            <a:chExt cx="384" cy="192"/>
          </a:xfrm>
        </p:grpSpPr>
        <p:sp>
          <p:nvSpPr>
            <p:cNvPr id="3096" name="Freeform 24"/>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3097" name="Freeform 25"/>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Lst>
              <a:ahLst/>
              <a:cxnLst>
                <a:cxn ang="0">
                  <a:pos x="T0" y="T1"/>
                </a:cxn>
                <a:cxn ang="0">
                  <a:pos x="T2" y="T3"/>
                </a:cxn>
                <a:cxn ang="0">
                  <a:pos x="T4" y="T5"/>
                </a:cxn>
                <a:cxn ang="0">
                  <a:pos x="T6" y="T7"/>
                </a:cxn>
                <a:cxn ang="0">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sp>
        <p:nvSpPr>
          <p:cNvPr id="3107" name="SD_FLD_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FFFFFF"/>
                </a:solidFill>
                <a:latin typeface="AU Passata" pitchFamily="34" charset="0"/>
              </a:rPr>
              <a:t>20 DECEMBER, 2008</a:t>
            </a:r>
          </a:p>
        </p:txBody>
      </p:sp>
      <p:sp>
        <p:nvSpPr>
          <p:cNvPr id="3108" name="SD_FLD_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5000"/>
              </a:lnSpc>
              <a:buFont typeface="AU Passata" pitchFamily="34" charset="0"/>
              <a:buNone/>
            </a:pPr>
            <a:r>
              <a:rPr lang="en-US" altLang="da-DK" sz="1100" smtClean="0">
                <a:solidFill>
                  <a:srgbClr val="FFFFFF"/>
                </a:solidFill>
                <a:latin typeface="AU Passata" pitchFamily="34" charset="0"/>
              </a:rPr>
              <a:t>AARHUS</a:t>
            </a:r>
          </a:p>
          <a:p>
            <a:pPr>
              <a:lnSpc>
                <a:spcPct val="95000"/>
              </a:lnSpc>
              <a:buFont typeface="AU Passata" pitchFamily="34" charset="0"/>
              <a:buNone/>
            </a:pPr>
            <a:r>
              <a:rPr lang="en-US" altLang="da-DK" sz="1100" smtClean="0">
                <a:solidFill>
                  <a:srgbClr val="FFFFFF"/>
                </a:solidFill>
                <a:latin typeface="AU Passata" pitchFamily="34" charset="0"/>
              </a:rPr>
              <a:t>UNIVERSITET</a:t>
            </a:r>
          </a:p>
        </p:txBody>
      </p:sp>
      <p:sp>
        <p:nvSpPr>
          <p:cNvPr id="3110" name="SD_FLD_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5000"/>
              </a:lnSpc>
              <a:buFont typeface="AU Passata" pitchFamily="34" charset="0"/>
              <a:buNone/>
            </a:pPr>
            <a:endParaRPr lang="en-US" altLang="da-DK" sz="800" smtClean="0">
              <a:solidFill>
                <a:srgbClr val="FFFFFF"/>
              </a:solidFill>
              <a:latin typeface="AU Passata" pitchFamily="34" charset="0"/>
            </a:endParaRPr>
          </a:p>
          <a:p>
            <a:pPr>
              <a:lnSpc>
                <a:spcPct val="95000"/>
              </a:lnSpc>
              <a:buFont typeface="AU Passata" pitchFamily="34" charset="0"/>
              <a:buNone/>
            </a:pPr>
            <a:endParaRPr lang="en-US" altLang="da-DK" sz="800" smtClean="0">
              <a:solidFill>
                <a:srgbClr val="FFFFFF"/>
              </a:solidFill>
              <a:latin typeface="AU Passata" pitchFamily="34" charset="0"/>
            </a:endParaRPr>
          </a:p>
        </p:txBody>
      </p:sp>
    </p:spTree>
    <p:extLst>
      <p:ext uri="{BB962C8B-B14F-4D97-AF65-F5344CB8AC3E}">
        <p14:creationId xmlns:p14="http://schemas.microsoft.com/office/powerpoint/2010/main" val="3312853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9E2401D7-3007-4D5C-8070-0C7A7E3F1B4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1586329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iasnummer 3"/>
          <p:cNvSpPr>
            <a:spLocks noGrp="1"/>
          </p:cNvSpPr>
          <p:nvPr>
            <p:ph type="sldNum" sz="quarter" idx="10"/>
          </p:nvPr>
        </p:nvSpPr>
        <p:spPr/>
        <p:txBody>
          <a:bodyPr/>
          <a:lstStyle>
            <a:lvl1pPr>
              <a:defRPr/>
            </a:lvl1pPr>
          </a:lstStyle>
          <a:p>
            <a:fld id="{A7D6E8E0-5514-4284-826D-D148BCC5EE2E}"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188791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p:txBody>
          <a:bodyPr/>
          <a:lstStyle>
            <a:lvl1pPr>
              <a:defRPr/>
            </a:lvl1pPr>
          </a:lstStyle>
          <a:p>
            <a:fld id="{D700F527-9B13-4EFE-9D48-E4BDABE3A4F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79508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endParaRPr lang="da-DK"/>
          </a:p>
        </p:txBody>
      </p:sp>
      <p:sp>
        <p:nvSpPr>
          <p:cNvPr id="4" name="Pladsholder til sidefod 3"/>
          <p:cNvSpPr>
            <a:spLocks noGrp="1"/>
          </p:cNvSpPr>
          <p:nvPr>
            <p:ph type="ftr" sz="quarter" idx="11"/>
          </p:nvPr>
        </p:nvSpPr>
        <p:spPr/>
        <p:txBody>
          <a:bodyPr/>
          <a:lstStyle>
            <a:lvl1pPr>
              <a:defRPr/>
            </a:lvl1pPr>
          </a:lstStyle>
          <a:p>
            <a:endParaRPr lang="da-DK"/>
          </a:p>
        </p:txBody>
      </p:sp>
      <p:sp>
        <p:nvSpPr>
          <p:cNvPr id="5" name="Pladsholder til diasnummer 4"/>
          <p:cNvSpPr>
            <a:spLocks noGrp="1"/>
          </p:cNvSpPr>
          <p:nvPr>
            <p:ph type="sldNum" sz="quarter" idx="12"/>
          </p:nvPr>
        </p:nvSpPr>
        <p:spPr/>
        <p:txBody>
          <a:bodyPr/>
          <a:lstStyle>
            <a:lvl1pPr>
              <a:defRPr/>
            </a:lvl1pPr>
          </a:lstStyle>
          <a:p>
            <a:fld id="{BC65AD37-F584-442C-8BFA-E55D59C6A871}" type="slidenum">
              <a:rPr lang="da-DK"/>
              <a:pPr/>
              <a:t>‹nr.›</a:t>
            </a:fld>
            <a:endParaRPr lang="da-DK"/>
          </a:p>
        </p:txBody>
      </p:sp>
    </p:spTree>
    <p:extLst>
      <p:ext uri="{BB962C8B-B14F-4D97-AF65-F5344CB8AC3E}">
        <p14:creationId xmlns:p14="http://schemas.microsoft.com/office/powerpoint/2010/main" val="2734489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iasnummer 6"/>
          <p:cNvSpPr>
            <a:spLocks noGrp="1"/>
          </p:cNvSpPr>
          <p:nvPr>
            <p:ph type="sldNum" sz="quarter" idx="10"/>
          </p:nvPr>
        </p:nvSpPr>
        <p:spPr/>
        <p:txBody>
          <a:bodyPr/>
          <a:lstStyle>
            <a:lvl1pPr>
              <a:defRPr/>
            </a:lvl1pPr>
          </a:lstStyle>
          <a:p>
            <a:fld id="{2F46D1E9-6AA0-4A50-8B74-253D955A4492}"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758678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iasnummer 2"/>
          <p:cNvSpPr>
            <a:spLocks noGrp="1"/>
          </p:cNvSpPr>
          <p:nvPr>
            <p:ph type="sldNum" sz="quarter" idx="10"/>
          </p:nvPr>
        </p:nvSpPr>
        <p:spPr/>
        <p:txBody>
          <a:bodyPr/>
          <a:lstStyle>
            <a:lvl1pPr>
              <a:defRPr/>
            </a:lvl1pPr>
          </a:lstStyle>
          <a:p>
            <a:fld id="{5AB24545-63A5-4582-90BD-90F239EC97E9}"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310158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lvl1pPr>
              <a:defRPr/>
            </a:lvl1pPr>
          </a:lstStyle>
          <a:p>
            <a:fld id="{C7918B1D-A038-4CBD-983C-05E50D96CBBF}"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4205374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fld id="{D20A05F5-31AD-43F1-A1A2-4995F3BAF15F}"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663230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fld id="{E759E56A-AF9E-4D6C-92FE-04D94E3E39CC}"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207758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D0198A64-9EE6-4A16-BB2A-5D59A03A5A5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3723627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75438" y="1619250"/>
            <a:ext cx="2105025" cy="45545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358775" y="1619250"/>
            <a:ext cx="6164263" cy="45545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fld id="{A8BD19CF-D71A-4BA8-B0B9-DE83AC1D727A}" type="slidenum">
              <a:rPr lang="da-DK" altLang="da-DK">
                <a:solidFill>
                  <a:srgbClr val="03428E"/>
                </a:solidFill>
              </a:rPr>
              <a:pPr/>
              <a:t>‹nr.›</a:t>
            </a:fld>
            <a:endParaRPr lang="da-DK" altLang="da-DK">
              <a:solidFill>
                <a:srgbClr val="03428E"/>
              </a:solidFill>
            </a:endParaRPr>
          </a:p>
        </p:txBody>
      </p:sp>
    </p:spTree>
    <p:extLst>
      <p:ext uri="{BB962C8B-B14F-4D97-AF65-F5344CB8AC3E}">
        <p14:creationId xmlns:p14="http://schemas.microsoft.com/office/powerpoint/2010/main" val="1081292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lvl1pPr>
              <a:defRPr/>
            </a:lvl1pPr>
          </a:lstStyle>
          <a:p>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fld id="{ED4E5FDE-2EFD-4DD8-8EDB-ED3576D89B6D}"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194019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fld id="{69B6D5A0-665B-4072-9BCA-A87DD720888F}"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57441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fld id="{34A1ABC6-4661-41AC-8985-8B6C52D6A622}"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52408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p>
        </p:txBody>
      </p:sp>
      <p:sp>
        <p:nvSpPr>
          <p:cNvPr id="3" name="Pladsholder til sidefod 2"/>
          <p:cNvSpPr>
            <a:spLocks noGrp="1"/>
          </p:cNvSpPr>
          <p:nvPr>
            <p:ph type="ftr" sz="quarter" idx="11"/>
          </p:nvPr>
        </p:nvSpPr>
        <p:spPr/>
        <p:txBody>
          <a:bodyPr/>
          <a:lstStyle>
            <a:lvl1pPr>
              <a:defRPr/>
            </a:lvl1pPr>
          </a:lstStyle>
          <a:p>
            <a:endParaRPr lang="da-DK"/>
          </a:p>
        </p:txBody>
      </p:sp>
      <p:sp>
        <p:nvSpPr>
          <p:cNvPr id="4" name="Pladsholder til diasnummer 3"/>
          <p:cNvSpPr>
            <a:spLocks noGrp="1"/>
          </p:cNvSpPr>
          <p:nvPr>
            <p:ph type="sldNum" sz="quarter" idx="12"/>
          </p:nvPr>
        </p:nvSpPr>
        <p:spPr/>
        <p:txBody>
          <a:bodyPr/>
          <a:lstStyle>
            <a:lvl1pPr>
              <a:defRPr/>
            </a:lvl1pPr>
          </a:lstStyle>
          <a:p>
            <a:fld id="{1B464C0A-F5A4-4D1F-82F4-EC201FBBC45A}" type="slidenum">
              <a:rPr lang="da-DK"/>
              <a:pPr/>
              <a:t>‹nr.›</a:t>
            </a:fld>
            <a:endParaRPr lang="da-DK"/>
          </a:p>
        </p:txBody>
      </p:sp>
    </p:spTree>
    <p:extLst>
      <p:ext uri="{BB962C8B-B14F-4D97-AF65-F5344CB8AC3E}">
        <p14:creationId xmlns:p14="http://schemas.microsoft.com/office/powerpoint/2010/main" val="31658719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fld id="{C413E1CE-14C0-4858-B4BD-64F8DE61FB58}"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306065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endParaRPr lang="da-DK">
              <a:solidFill>
                <a:srgbClr val="000000"/>
              </a:solidFill>
            </a:endParaRPr>
          </a:p>
        </p:txBody>
      </p:sp>
      <p:sp>
        <p:nvSpPr>
          <p:cNvPr id="9" name="Pladsholder til diasnummer 8"/>
          <p:cNvSpPr>
            <a:spLocks noGrp="1"/>
          </p:cNvSpPr>
          <p:nvPr>
            <p:ph type="sldNum" sz="quarter" idx="12"/>
          </p:nvPr>
        </p:nvSpPr>
        <p:spPr/>
        <p:txBody>
          <a:bodyPr/>
          <a:lstStyle>
            <a:lvl1pPr>
              <a:defRPr/>
            </a:lvl1pPr>
          </a:lstStyle>
          <a:p>
            <a:fld id="{841D5B90-A36E-4935-BB23-C7712EC6A33C}"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39533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endParaRPr 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endParaRPr lang="da-DK">
              <a:solidFill>
                <a:srgbClr val="000000"/>
              </a:solidFill>
            </a:endParaRPr>
          </a:p>
        </p:txBody>
      </p:sp>
      <p:sp>
        <p:nvSpPr>
          <p:cNvPr id="5" name="Pladsholder til diasnummer 4"/>
          <p:cNvSpPr>
            <a:spLocks noGrp="1"/>
          </p:cNvSpPr>
          <p:nvPr>
            <p:ph type="sldNum" sz="quarter" idx="12"/>
          </p:nvPr>
        </p:nvSpPr>
        <p:spPr/>
        <p:txBody>
          <a:bodyPr/>
          <a:lstStyle>
            <a:lvl1pPr>
              <a:defRPr/>
            </a:lvl1pPr>
          </a:lstStyle>
          <a:p>
            <a:fld id="{BC65AD37-F584-442C-8BFA-E55D59C6A871}"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518400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endParaRPr lang="da-DK">
              <a:solidFill>
                <a:srgbClr val="000000"/>
              </a:solidFill>
            </a:endParaRPr>
          </a:p>
        </p:txBody>
      </p:sp>
      <p:sp>
        <p:nvSpPr>
          <p:cNvPr id="4" name="Pladsholder til diasnummer 3"/>
          <p:cNvSpPr>
            <a:spLocks noGrp="1"/>
          </p:cNvSpPr>
          <p:nvPr>
            <p:ph type="sldNum" sz="quarter" idx="12"/>
          </p:nvPr>
        </p:nvSpPr>
        <p:spPr/>
        <p:txBody>
          <a:bodyPr/>
          <a:lstStyle>
            <a:lvl1pPr>
              <a:defRPr/>
            </a:lvl1pPr>
          </a:lstStyle>
          <a:p>
            <a:fld id="{1B464C0A-F5A4-4D1F-82F4-EC201FBBC45A}"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920293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fld id="{D2D33D3F-81B1-46FE-91FD-B42DEFCCC6A1}"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363403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fld id="{42BF946B-F281-4541-9E3A-9F0263F242EE}"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430585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fld id="{5048A29A-47CD-434C-88ED-8E93FCEA2A59}"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952840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fld id="{6E2AABA3-45DF-481A-9371-612DAD325A37}"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1027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D2D33D3F-81B1-46FE-91FD-B42DEFCCC6A1}" type="slidenum">
              <a:rPr lang="da-DK"/>
              <a:pPr/>
              <a:t>‹nr.›</a:t>
            </a:fld>
            <a:endParaRPr lang="da-DK"/>
          </a:p>
        </p:txBody>
      </p:sp>
    </p:spTree>
    <p:extLst>
      <p:ext uri="{BB962C8B-B14F-4D97-AF65-F5344CB8AC3E}">
        <p14:creationId xmlns:p14="http://schemas.microsoft.com/office/powerpoint/2010/main" val="241927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42BF946B-F281-4541-9E3A-9F0263F242EE}" type="slidenum">
              <a:rPr lang="da-DK"/>
              <a:pPr/>
              <a:t>‹nr.›</a:t>
            </a:fld>
            <a:endParaRPr lang="da-DK"/>
          </a:p>
        </p:txBody>
      </p:sp>
    </p:spTree>
    <p:extLst>
      <p:ext uri="{BB962C8B-B14F-4D97-AF65-F5344CB8AC3E}">
        <p14:creationId xmlns:p14="http://schemas.microsoft.com/office/powerpoint/2010/main" val="11324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a-DK"/>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a-DK"/>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9E9246-E41C-4A53-B333-E892120D293A}" type="slidenum">
              <a:rPr lang="da-DK"/>
              <a:pPr/>
              <a:t>‹nr.›</a:t>
            </a:fld>
            <a:endParaRPr lang="da-DK"/>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FontTx/>
              <a:buNone/>
              <a:defRPr sz="900" smtClean="0">
                <a:solidFill>
                  <a:schemeClr val="bg2"/>
                </a:solidFill>
              </a:defRPr>
            </a:lvl1pPr>
          </a:lstStyle>
          <a:p>
            <a:pPr>
              <a:defRPr/>
            </a:pPr>
            <a:fld id="{A478969F-8592-425F-ABE5-43FF6269A090}" type="slidenum">
              <a:rPr lang="da-DK">
                <a:solidFill>
                  <a:srgbClr val="03428E"/>
                </a:solidFill>
                <a:latin typeface="AU Passata" pitchFamily="34" charset="0"/>
              </a:rPr>
              <a:pPr>
                <a:defRPr/>
              </a:pPr>
              <a:t>‹nr.›</a:t>
            </a:fld>
            <a:endParaRPr lang="da-DK">
              <a:solidFill>
                <a:srgbClr val="03428E"/>
              </a:solidFill>
              <a:latin typeface="AU Passata" pitchFamily="34" charset="0"/>
            </a:endParaRPr>
          </a:p>
        </p:txBody>
      </p:sp>
      <p:sp>
        <p:nvSpPr>
          <p:cNvPr id="1029" name="Rectangle 10"/>
          <p:cNvSpPr>
            <a:spLocks noChangeArrowheads="1"/>
          </p:cNvSpPr>
          <p:nvPr/>
        </p:nvSpPr>
        <p:spPr bwMode="auto">
          <a:xfrm>
            <a:off x="7556500" y="358775"/>
            <a:ext cx="122396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2" name="Rectangle 11"/>
          <p:cNvSpPr>
            <a:spLocks noChangeArrowheads="1"/>
          </p:cNvSpPr>
          <p:nvPr/>
        </p:nvSpPr>
        <p:spPr bwMode="auto">
          <a:xfrm>
            <a:off x="4749800" y="358775"/>
            <a:ext cx="262731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31" name="Line 13"/>
          <p:cNvSpPr>
            <a:spLocks noChangeShapeType="1"/>
          </p:cNvSpPr>
          <p:nvPr/>
        </p:nvSpPr>
        <p:spPr bwMode="auto">
          <a:xfrm>
            <a:off x="358775" y="2773363"/>
            <a:ext cx="1403350" cy="0"/>
          </a:xfrm>
          <a:prstGeom prst="line">
            <a:avLst/>
          </a:prstGeom>
          <a:noFill/>
          <a:ln w="1778">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1032" name="Group 21"/>
          <p:cNvGrpSpPr>
            <a:grpSpLocks noChangeAspect="1"/>
          </p:cNvGrpSpPr>
          <p:nvPr/>
        </p:nvGrpSpPr>
        <p:grpSpPr bwMode="auto">
          <a:xfrm>
            <a:off x="358775" y="358775"/>
            <a:ext cx="590550" cy="295275"/>
            <a:chOff x="454" y="227"/>
            <a:chExt cx="384" cy="192"/>
          </a:xfrm>
        </p:grpSpPr>
        <p:sp>
          <p:nvSpPr>
            <p:cNvPr id="1039" name="Freeform 22"/>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40" name="Freeform 23"/>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033" name="SD_FLD_SD_FLD_PresentationTitle"/>
          <p:cNvSpPr txBox="1">
            <a:spLocks noChangeArrowheads="1"/>
          </p:cNvSpPr>
          <p:nvPr/>
        </p:nvSpPr>
        <p:spPr bwMode="auto">
          <a:xfrm>
            <a:off x="4767263" y="554038"/>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PRESENTATION TITLE</a:t>
            </a:r>
          </a:p>
        </p:txBody>
      </p:sp>
      <p:sp>
        <p:nvSpPr>
          <p:cNvPr id="1034" name="SD_FLD_SD_FLD_AuthorName"/>
          <p:cNvSpPr txBox="1">
            <a:spLocks noChangeArrowheads="1"/>
          </p:cNvSpPr>
          <p:nvPr/>
        </p:nvSpPr>
        <p:spPr bwMode="auto">
          <a:xfrm>
            <a:off x="4767263" y="682625"/>
            <a:ext cx="2609850" cy="144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NAME</a:t>
            </a:r>
          </a:p>
        </p:txBody>
      </p:sp>
      <p:sp>
        <p:nvSpPr>
          <p:cNvPr id="1035" name="SD_FLD_SD_FLD_AuthorTitle"/>
          <p:cNvSpPr txBox="1">
            <a:spLocks noChangeArrowheads="1"/>
          </p:cNvSpPr>
          <p:nvPr/>
        </p:nvSpPr>
        <p:spPr bwMode="auto">
          <a:xfrm>
            <a:off x="4767263" y="811213"/>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TITLE</a:t>
            </a:r>
          </a:p>
        </p:txBody>
      </p:sp>
      <p:sp>
        <p:nvSpPr>
          <p:cNvPr id="1036" name="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20 DECEMBER, 2008</a:t>
            </a:r>
          </a:p>
        </p:txBody>
      </p:sp>
      <p:sp>
        <p:nvSpPr>
          <p:cNvPr id="1037" name="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03428E"/>
                </a:solidFill>
              </a:rPr>
              <a:t>AARHUS</a:t>
            </a:r>
          </a:p>
          <a:p>
            <a:pPr eaLnBrk="1" hangingPunct="1">
              <a:lnSpc>
                <a:spcPct val="95000"/>
              </a:lnSpc>
              <a:buFont typeface="AU Passata" pitchFamily="34" charset="0"/>
              <a:buNone/>
            </a:pPr>
            <a:r>
              <a:rPr lang="en-US" sz="1100">
                <a:solidFill>
                  <a:srgbClr val="03428E"/>
                </a:solidFill>
              </a:rPr>
              <a:t>UNIVERSITET</a:t>
            </a:r>
          </a:p>
        </p:txBody>
      </p:sp>
      <p:sp>
        <p:nvSpPr>
          <p:cNvPr id="1038" name="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03428E"/>
              </a:solidFill>
            </a:endParaRPr>
          </a:p>
          <a:p>
            <a:pPr eaLnBrk="1" hangingPunct="1">
              <a:lnSpc>
                <a:spcPct val="95000"/>
              </a:lnSpc>
              <a:buFont typeface="AU Passata" pitchFamily="34" charset="0"/>
              <a:buNone/>
            </a:pPr>
            <a:endParaRPr lang="en-US" sz="800">
              <a:solidFill>
                <a:srgbClr val="03428E"/>
              </a:solidFill>
            </a:endParaRPr>
          </a:p>
        </p:txBody>
      </p:sp>
    </p:spTree>
    <p:extLst>
      <p:ext uri="{BB962C8B-B14F-4D97-AF65-F5344CB8AC3E}">
        <p14:creationId xmlns:p14="http://schemas.microsoft.com/office/powerpoint/2010/main" val="29083495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0" fontAlgn="base" hangingPunct="0">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0" fontAlgn="base" hangingPunct="0">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0" fontAlgn="base" hangingPunct="0">
        <a:spcBef>
          <a:spcPct val="20000"/>
        </a:spcBef>
        <a:spcAft>
          <a:spcPct val="0"/>
        </a:spcAft>
        <a:buFont typeface="AU Passata" pitchFamily="34" charset="0"/>
        <a:buChar char="›"/>
        <a:defRPr sz="1200">
          <a:solidFill>
            <a:schemeClr val="bg2"/>
          </a:solidFill>
          <a:latin typeface="+mn-lt"/>
        </a:defRPr>
      </a:lvl4pPr>
      <a:lvl5pPr marL="895350" indent="-176213" algn="l" rtl="0" eaLnBrk="0" fontAlgn="base" hangingPunct="0">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FontTx/>
              <a:buNone/>
              <a:defRPr sz="900" smtClean="0">
                <a:solidFill>
                  <a:schemeClr val="bg2"/>
                </a:solidFill>
              </a:defRPr>
            </a:lvl1pPr>
          </a:lstStyle>
          <a:p>
            <a:pPr>
              <a:defRPr/>
            </a:pPr>
            <a:fld id="{A478969F-8592-425F-ABE5-43FF6269A090}" type="slidenum">
              <a:rPr lang="da-DK">
                <a:solidFill>
                  <a:srgbClr val="03428E"/>
                </a:solidFill>
                <a:latin typeface="AU Passata" pitchFamily="34" charset="0"/>
              </a:rPr>
              <a:pPr>
                <a:defRPr/>
              </a:pPr>
              <a:t>‹nr.›</a:t>
            </a:fld>
            <a:endParaRPr lang="da-DK">
              <a:solidFill>
                <a:srgbClr val="03428E"/>
              </a:solidFill>
              <a:latin typeface="AU Passata" pitchFamily="34" charset="0"/>
            </a:endParaRPr>
          </a:p>
        </p:txBody>
      </p:sp>
      <p:sp>
        <p:nvSpPr>
          <p:cNvPr id="1029" name="Rectangle 10"/>
          <p:cNvSpPr>
            <a:spLocks noChangeArrowheads="1"/>
          </p:cNvSpPr>
          <p:nvPr/>
        </p:nvSpPr>
        <p:spPr bwMode="auto">
          <a:xfrm>
            <a:off x="7556500" y="358775"/>
            <a:ext cx="122396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2" name="Rectangle 11"/>
          <p:cNvSpPr>
            <a:spLocks noChangeArrowheads="1"/>
          </p:cNvSpPr>
          <p:nvPr/>
        </p:nvSpPr>
        <p:spPr bwMode="auto">
          <a:xfrm>
            <a:off x="4749800" y="358775"/>
            <a:ext cx="262731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31" name="Line 13"/>
          <p:cNvSpPr>
            <a:spLocks noChangeShapeType="1"/>
          </p:cNvSpPr>
          <p:nvPr/>
        </p:nvSpPr>
        <p:spPr bwMode="auto">
          <a:xfrm>
            <a:off x="358775" y="2773363"/>
            <a:ext cx="1403350" cy="0"/>
          </a:xfrm>
          <a:prstGeom prst="line">
            <a:avLst/>
          </a:prstGeom>
          <a:noFill/>
          <a:ln w="1778">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1032" name="Group 21"/>
          <p:cNvGrpSpPr>
            <a:grpSpLocks noChangeAspect="1"/>
          </p:cNvGrpSpPr>
          <p:nvPr/>
        </p:nvGrpSpPr>
        <p:grpSpPr bwMode="auto">
          <a:xfrm>
            <a:off x="358775" y="358775"/>
            <a:ext cx="590550" cy="295275"/>
            <a:chOff x="454" y="227"/>
            <a:chExt cx="384" cy="192"/>
          </a:xfrm>
        </p:grpSpPr>
        <p:sp>
          <p:nvSpPr>
            <p:cNvPr id="1039" name="Freeform 22"/>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40" name="Freeform 23"/>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033" name="SD_FLD_SD_FLD_PresentationTitle"/>
          <p:cNvSpPr txBox="1">
            <a:spLocks noChangeArrowheads="1"/>
          </p:cNvSpPr>
          <p:nvPr/>
        </p:nvSpPr>
        <p:spPr bwMode="auto">
          <a:xfrm>
            <a:off x="4767263" y="554038"/>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PRESENTATION TITLE</a:t>
            </a:r>
          </a:p>
        </p:txBody>
      </p:sp>
      <p:sp>
        <p:nvSpPr>
          <p:cNvPr id="1034" name="SD_FLD_SD_FLD_AuthorName"/>
          <p:cNvSpPr txBox="1">
            <a:spLocks noChangeArrowheads="1"/>
          </p:cNvSpPr>
          <p:nvPr/>
        </p:nvSpPr>
        <p:spPr bwMode="auto">
          <a:xfrm>
            <a:off x="4767263" y="682625"/>
            <a:ext cx="2609850" cy="144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NAME</a:t>
            </a:r>
          </a:p>
        </p:txBody>
      </p:sp>
      <p:sp>
        <p:nvSpPr>
          <p:cNvPr id="1035" name="SD_FLD_SD_FLD_AuthorTitle"/>
          <p:cNvSpPr txBox="1">
            <a:spLocks noChangeArrowheads="1"/>
          </p:cNvSpPr>
          <p:nvPr/>
        </p:nvSpPr>
        <p:spPr bwMode="auto">
          <a:xfrm>
            <a:off x="4767263" y="811213"/>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TITLE</a:t>
            </a:r>
          </a:p>
        </p:txBody>
      </p:sp>
      <p:sp>
        <p:nvSpPr>
          <p:cNvPr id="1036" name="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20 DECEMBER, 2008</a:t>
            </a:r>
          </a:p>
        </p:txBody>
      </p:sp>
      <p:sp>
        <p:nvSpPr>
          <p:cNvPr id="1037" name="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03428E"/>
                </a:solidFill>
              </a:rPr>
              <a:t>AARHUS</a:t>
            </a:r>
          </a:p>
          <a:p>
            <a:pPr eaLnBrk="1" hangingPunct="1">
              <a:lnSpc>
                <a:spcPct val="95000"/>
              </a:lnSpc>
              <a:buFont typeface="AU Passata" pitchFamily="34" charset="0"/>
              <a:buNone/>
            </a:pPr>
            <a:r>
              <a:rPr lang="en-US" sz="1100">
                <a:solidFill>
                  <a:srgbClr val="03428E"/>
                </a:solidFill>
              </a:rPr>
              <a:t>UNIVERSITET</a:t>
            </a:r>
          </a:p>
        </p:txBody>
      </p:sp>
      <p:sp>
        <p:nvSpPr>
          <p:cNvPr id="1038" name="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03428E"/>
              </a:solidFill>
            </a:endParaRPr>
          </a:p>
          <a:p>
            <a:pPr eaLnBrk="1" hangingPunct="1">
              <a:lnSpc>
                <a:spcPct val="95000"/>
              </a:lnSpc>
              <a:buFont typeface="AU Passata" pitchFamily="34" charset="0"/>
              <a:buNone/>
            </a:pPr>
            <a:endParaRPr lang="en-US" sz="800">
              <a:solidFill>
                <a:srgbClr val="03428E"/>
              </a:solidFill>
            </a:endParaRPr>
          </a:p>
        </p:txBody>
      </p:sp>
    </p:spTree>
    <p:extLst>
      <p:ext uri="{BB962C8B-B14F-4D97-AF65-F5344CB8AC3E}">
        <p14:creationId xmlns:p14="http://schemas.microsoft.com/office/powerpoint/2010/main" val="29083495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0" fontAlgn="base" hangingPunct="0">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0" fontAlgn="base" hangingPunct="0">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0" fontAlgn="base" hangingPunct="0">
        <a:spcBef>
          <a:spcPct val="20000"/>
        </a:spcBef>
        <a:spcAft>
          <a:spcPct val="0"/>
        </a:spcAft>
        <a:buFont typeface="AU Passata" pitchFamily="34" charset="0"/>
        <a:buChar char="›"/>
        <a:defRPr sz="1200">
          <a:solidFill>
            <a:schemeClr val="bg2"/>
          </a:solidFill>
          <a:latin typeface="+mn-lt"/>
        </a:defRPr>
      </a:lvl4pPr>
      <a:lvl5pPr marL="895350" indent="-176213" algn="l" rtl="0" eaLnBrk="0" fontAlgn="base" hangingPunct="0">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FontTx/>
              <a:buNone/>
              <a:defRPr sz="900" smtClean="0">
                <a:solidFill>
                  <a:schemeClr val="bg2"/>
                </a:solidFill>
              </a:defRPr>
            </a:lvl1pPr>
          </a:lstStyle>
          <a:p>
            <a:pPr>
              <a:defRPr/>
            </a:pPr>
            <a:fld id="{A478969F-8592-425F-ABE5-43FF6269A090}" type="slidenum">
              <a:rPr lang="da-DK">
                <a:solidFill>
                  <a:srgbClr val="03428E"/>
                </a:solidFill>
                <a:latin typeface="AU Passata" pitchFamily="34" charset="0"/>
              </a:rPr>
              <a:pPr>
                <a:defRPr/>
              </a:pPr>
              <a:t>‹nr.›</a:t>
            </a:fld>
            <a:endParaRPr lang="da-DK">
              <a:solidFill>
                <a:srgbClr val="03428E"/>
              </a:solidFill>
              <a:latin typeface="AU Passata" pitchFamily="34" charset="0"/>
            </a:endParaRPr>
          </a:p>
        </p:txBody>
      </p:sp>
      <p:sp>
        <p:nvSpPr>
          <p:cNvPr id="1029" name="Rectangle 10"/>
          <p:cNvSpPr>
            <a:spLocks noChangeArrowheads="1"/>
          </p:cNvSpPr>
          <p:nvPr/>
        </p:nvSpPr>
        <p:spPr bwMode="auto">
          <a:xfrm>
            <a:off x="7556500" y="358775"/>
            <a:ext cx="122396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2" name="Rectangle 11"/>
          <p:cNvSpPr>
            <a:spLocks noChangeArrowheads="1"/>
          </p:cNvSpPr>
          <p:nvPr/>
        </p:nvSpPr>
        <p:spPr bwMode="auto">
          <a:xfrm>
            <a:off x="4749800" y="358775"/>
            <a:ext cx="262731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31" name="Line 13"/>
          <p:cNvSpPr>
            <a:spLocks noChangeShapeType="1"/>
          </p:cNvSpPr>
          <p:nvPr/>
        </p:nvSpPr>
        <p:spPr bwMode="auto">
          <a:xfrm>
            <a:off x="358775" y="2773363"/>
            <a:ext cx="1403350" cy="0"/>
          </a:xfrm>
          <a:prstGeom prst="line">
            <a:avLst/>
          </a:prstGeom>
          <a:noFill/>
          <a:ln w="1778">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nvGrpSpPr>
          <p:cNvPr id="1032" name="Group 21"/>
          <p:cNvGrpSpPr>
            <a:grpSpLocks noChangeAspect="1"/>
          </p:cNvGrpSpPr>
          <p:nvPr/>
        </p:nvGrpSpPr>
        <p:grpSpPr bwMode="auto">
          <a:xfrm>
            <a:off x="358775" y="358775"/>
            <a:ext cx="590550" cy="295275"/>
            <a:chOff x="454" y="227"/>
            <a:chExt cx="384" cy="192"/>
          </a:xfrm>
        </p:grpSpPr>
        <p:sp>
          <p:nvSpPr>
            <p:cNvPr id="1039" name="Freeform 22"/>
            <p:cNvSpPr>
              <a:spLocks noChangeAspect="1"/>
            </p:cNvSpPr>
            <p:nvPr/>
          </p:nvSpPr>
          <p:spPr bwMode="auto">
            <a:xfrm>
              <a:off x="646" y="323"/>
              <a:ext cx="192" cy="96"/>
            </a:xfrm>
            <a:custGeom>
              <a:avLst/>
              <a:gdLst>
                <a:gd name="T0" fmla="*/ 192 w 8160"/>
                <a:gd name="T1" fmla="*/ 10 h 4080"/>
                <a:gd name="T2" fmla="*/ 189 w 8160"/>
                <a:gd name="T3" fmla="*/ 24 h 4080"/>
                <a:gd name="T4" fmla="*/ 184 w 8160"/>
                <a:gd name="T5" fmla="*/ 37 h 4080"/>
                <a:gd name="T6" fmla="*/ 178 w 8160"/>
                <a:gd name="T7" fmla="*/ 50 h 4080"/>
                <a:gd name="T8" fmla="*/ 170 w 8160"/>
                <a:gd name="T9" fmla="*/ 61 h 4080"/>
                <a:gd name="T10" fmla="*/ 161 w 8160"/>
                <a:gd name="T11" fmla="*/ 71 h 4080"/>
                <a:gd name="T12" fmla="*/ 150 w 8160"/>
                <a:gd name="T13" fmla="*/ 80 h 4080"/>
                <a:gd name="T14" fmla="*/ 138 w 8160"/>
                <a:gd name="T15" fmla="*/ 87 h 4080"/>
                <a:gd name="T16" fmla="*/ 125 w 8160"/>
                <a:gd name="T17" fmla="*/ 92 h 4080"/>
                <a:gd name="T18" fmla="*/ 111 w 8160"/>
                <a:gd name="T19" fmla="*/ 95 h 4080"/>
                <a:gd name="T20" fmla="*/ 96 w 8160"/>
                <a:gd name="T21" fmla="*/ 96 h 4080"/>
                <a:gd name="T22" fmla="*/ 81 w 8160"/>
                <a:gd name="T23" fmla="*/ 95 h 4080"/>
                <a:gd name="T24" fmla="*/ 67 w 8160"/>
                <a:gd name="T25" fmla="*/ 92 h 4080"/>
                <a:gd name="T26" fmla="*/ 54 w 8160"/>
                <a:gd name="T27" fmla="*/ 87 h 4080"/>
                <a:gd name="T28" fmla="*/ 42 w 8160"/>
                <a:gd name="T29" fmla="*/ 80 h 4080"/>
                <a:gd name="T30" fmla="*/ 31 w 8160"/>
                <a:gd name="T31" fmla="*/ 71 h 4080"/>
                <a:gd name="T32" fmla="*/ 22 w 8160"/>
                <a:gd name="T33" fmla="*/ 61 h 4080"/>
                <a:gd name="T34" fmla="*/ 14 w 8160"/>
                <a:gd name="T35" fmla="*/ 50 h 4080"/>
                <a:gd name="T36" fmla="*/ 8 w 8160"/>
                <a:gd name="T37" fmla="*/ 37 h 4080"/>
                <a:gd name="T38" fmla="*/ 3 w 8160"/>
                <a:gd name="T39" fmla="*/ 24 h 4080"/>
                <a:gd name="T40" fmla="*/ 0 w 8160"/>
                <a:gd name="T41" fmla="*/ 10 h 4080"/>
                <a:gd name="T42" fmla="*/ 48 w 8160"/>
                <a:gd name="T43" fmla="*/ 0 h 4080"/>
                <a:gd name="T44" fmla="*/ 49 w 8160"/>
                <a:gd name="T45" fmla="*/ 7 h 4080"/>
                <a:gd name="T46" fmla="*/ 50 w 8160"/>
                <a:gd name="T47" fmla="*/ 14 h 4080"/>
                <a:gd name="T48" fmla="*/ 53 w 8160"/>
                <a:gd name="T49" fmla="*/ 21 h 4080"/>
                <a:gd name="T50" fmla="*/ 56 w 8160"/>
                <a:gd name="T51" fmla="*/ 27 h 4080"/>
                <a:gd name="T52" fmla="*/ 61 w 8160"/>
                <a:gd name="T53" fmla="*/ 32 h 4080"/>
                <a:gd name="T54" fmla="*/ 66 w 8160"/>
                <a:gd name="T55" fmla="*/ 37 h 4080"/>
                <a:gd name="T56" fmla="*/ 71 w 8160"/>
                <a:gd name="T57" fmla="*/ 41 h 4080"/>
                <a:gd name="T58" fmla="*/ 77 w 8160"/>
                <a:gd name="T59" fmla="*/ 44 h 4080"/>
                <a:gd name="T60" fmla="*/ 84 w 8160"/>
                <a:gd name="T61" fmla="*/ 46 h 4080"/>
                <a:gd name="T62" fmla="*/ 91 w 8160"/>
                <a:gd name="T63" fmla="*/ 48 h 4080"/>
                <a:gd name="T64" fmla="*/ 98 w 8160"/>
                <a:gd name="T65" fmla="*/ 48 h 4080"/>
                <a:gd name="T66" fmla="*/ 106 w 8160"/>
                <a:gd name="T67" fmla="*/ 47 h 4080"/>
                <a:gd name="T68" fmla="*/ 113 w 8160"/>
                <a:gd name="T69" fmla="*/ 45 h 4080"/>
                <a:gd name="T70" fmla="*/ 119 w 8160"/>
                <a:gd name="T71" fmla="*/ 42 h 4080"/>
                <a:gd name="T72" fmla="*/ 125 w 8160"/>
                <a:gd name="T73" fmla="*/ 38 h 4080"/>
                <a:gd name="T74" fmla="*/ 130 w 8160"/>
                <a:gd name="T75" fmla="*/ 34 h 4080"/>
                <a:gd name="T76" fmla="*/ 134 w 8160"/>
                <a:gd name="T77" fmla="*/ 29 h 4080"/>
                <a:gd name="T78" fmla="*/ 138 w 8160"/>
                <a:gd name="T79" fmla="*/ 23 h 4080"/>
                <a:gd name="T80" fmla="*/ 141 w 8160"/>
                <a:gd name="T81" fmla="*/ 16 h 4080"/>
                <a:gd name="T82" fmla="*/ 143 w 8160"/>
                <a:gd name="T83" fmla="*/ 10 h 4080"/>
                <a:gd name="T84" fmla="*/ 144 w 8160"/>
                <a:gd name="T85" fmla="*/ 2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sp>
          <p:nvSpPr>
            <p:cNvPr id="1040" name="Freeform 23"/>
            <p:cNvSpPr>
              <a:spLocks noChangeAspect="1"/>
            </p:cNvSpPr>
            <p:nvPr/>
          </p:nvSpPr>
          <p:spPr bwMode="auto">
            <a:xfrm>
              <a:off x="454" y="227"/>
              <a:ext cx="192" cy="192"/>
            </a:xfrm>
            <a:custGeom>
              <a:avLst/>
              <a:gdLst>
                <a:gd name="T0" fmla="*/ 68 w 8160"/>
                <a:gd name="T1" fmla="*/ 192 h 8160"/>
                <a:gd name="T2" fmla="*/ 0 w 8160"/>
                <a:gd name="T3" fmla="*/ 192 h 8160"/>
                <a:gd name="T4" fmla="*/ 192 w 8160"/>
                <a:gd name="T5" fmla="*/ 0 h 8160"/>
                <a:gd name="T6" fmla="*/ 192 w 8160"/>
                <a:gd name="T7" fmla="*/ 68 h 8160"/>
                <a:gd name="T8" fmla="*/ 68 w 8160"/>
                <a:gd name="T9" fmla="*/ 192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a:solidFill>
                  <a:srgbClr val="000000"/>
                </a:solidFill>
                <a:latin typeface="AU Passata" pitchFamily="34" charset="0"/>
              </a:endParaRPr>
            </a:p>
          </p:txBody>
        </p:sp>
      </p:grpSp>
      <p:sp>
        <p:nvSpPr>
          <p:cNvPr id="1033" name="SD_FLD_SD_FLD_PresentationTitle"/>
          <p:cNvSpPr txBox="1">
            <a:spLocks noChangeArrowheads="1"/>
          </p:cNvSpPr>
          <p:nvPr/>
        </p:nvSpPr>
        <p:spPr bwMode="auto">
          <a:xfrm>
            <a:off x="4767263" y="554038"/>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PRESENTATION TITLE</a:t>
            </a:r>
          </a:p>
        </p:txBody>
      </p:sp>
      <p:sp>
        <p:nvSpPr>
          <p:cNvPr id="1034" name="SD_FLD_SD_FLD_AuthorName"/>
          <p:cNvSpPr txBox="1">
            <a:spLocks noChangeArrowheads="1"/>
          </p:cNvSpPr>
          <p:nvPr/>
        </p:nvSpPr>
        <p:spPr bwMode="auto">
          <a:xfrm>
            <a:off x="4767263" y="682625"/>
            <a:ext cx="2609850" cy="144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NAME</a:t>
            </a:r>
          </a:p>
        </p:txBody>
      </p:sp>
      <p:sp>
        <p:nvSpPr>
          <p:cNvPr id="1035" name="SD_FLD_SD_FLD_AuthorTitle"/>
          <p:cNvSpPr txBox="1">
            <a:spLocks noChangeArrowheads="1"/>
          </p:cNvSpPr>
          <p:nvPr/>
        </p:nvSpPr>
        <p:spPr bwMode="auto">
          <a:xfrm>
            <a:off x="4767263" y="811213"/>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AUTHOR TITLE</a:t>
            </a:r>
          </a:p>
        </p:txBody>
      </p:sp>
      <p:sp>
        <p:nvSpPr>
          <p:cNvPr id="1036" name="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algn="r" eaLnBrk="1" hangingPunct="1">
              <a:lnSpc>
                <a:spcPct val="102000"/>
              </a:lnSpc>
              <a:buFont typeface="AU Passata" pitchFamily="34" charset="0"/>
              <a:buNone/>
            </a:pPr>
            <a:r>
              <a:rPr lang="en-US" sz="900">
                <a:solidFill>
                  <a:srgbClr val="03428E"/>
                </a:solidFill>
              </a:rPr>
              <a:t>20 DECEMBER, 2008</a:t>
            </a:r>
          </a:p>
        </p:txBody>
      </p:sp>
      <p:sp>
        <p:nvSpPr>
          <p:cNvPr id="1037" name="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r>
              <a:rPr lang="en-US" sz="1100">
                <a:solidFill>
                  <a:srgbClr val="03428E"/>
                </a:solidFill>
              </a:rPr>
              <a:t>AARHUS</a:t>
            </a:r>
          </a:p>
          <a:p>
            <a:pPr eaLnBrk="1" hangingPunct="1">
              <a:lnSpc>
                <a:spcPct val="95000"/>
              </a:lnSpc>
              <a:buFont typeface="AU Passata" pitchFamily="34" charset="0"/>
              <a:buNone/>
            </a:pPr>
            <a:r>
              <a:rPr lang="en-US" sz="1100">
                <a:solidFill>
                  <a:srgbClr val="03428E"/>
                </a:solidFill>
              </a:rPr>
              <a:t>UNIVERSITET</a:t>
            </a:r>
          </a:p>
        </p:txBody>
      </p:sp>
      <p:sp>
        <p:nvSpPr>
          <p:cNvPr id="1038" name="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3600">
                <a:solidFill>
                  <a:schemeClr val="tx1"/>
                </a:solidFill>
                <a:latin typeface="AU Passata" pitchFamily="34" charset="0"/>
              </a:defRPr>
            </a:lvl1pPr>
            <a:lvl2pPr marL="742950" indent="-285750" eaLnBrk="0" hangingPunct="0">
              <a:defRPr sz="3600">
                <a:solidFill>
                  <a:schemeClr val="tx1"/>
                </a:solidFill>
                <a:latin typeface="AU Passata" pitchFamily="34" charset="0"/>
              </a:defRPr>
            </a:lvl2pPr>
            <a:lvl3pPr marL="1143000" indent="-228600" eaLnBrk="0" hangingPunct="0">
              <a:defRPr sz="3600">
                <a:solidFill>
                  <a:schemeClr val="tx1"/>
                </a:solidFill>
                <a:latin typeface="AU Passata" pitchFamily="34" charset="0"/>
              </a:defRPr>
            </a:lvl3pPr>
            <a:lvl4pPr marL="1600200" indent="-228600" eaLnBrk="0" hangingPunct="0">
              <a:defRPr sz="3600">
                <a:solidFill>
                  <a:schemeClr val="tx1"/>
                </a:solidFill>
                <a:latin typeface="AU Passata" pitchFamily="34" charset="0"/>
              </a:defRPr>
            </a:lvl4pPr>
            <a:lvl5pPr marL="2057400" indent="-228600" eaLnBrk="0" hangingPunct="0">
              <a:defRPr sz="3600">
                <a:solidFill>
                  <a:schemeClr val="tx1"/>
                </a:solidFill>
                <a:latin typeface="AU Passata" pitchFamily="34" charset="0"/>
              </a:defRPr>
            </a:lvl5pPr>
            <a:lvl6pPr marL="25146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6pPr>
            <a:lvl7pPr marL="29718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7pPr>
            <a:lvl8pPr marL="34290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8pPr>
            <a:lvl9pPr marL="3886200" indent="-228600" eaLnBrk="0" fontAlgn="base" hangingPunct="0">
              <a:lnSpc>
                <a:spcPts val="3600"/>
              </a:lnSpc>
              <a:spcBef>
                <a:spcPct val="0"/>
              </a:spcBef>
              <a:spcAft>
                <a:spcPct val="0"/>
              </a:spcAft>
              <a:buFont typeface="AU Passata" pitchFamily="34" charset="0"/>
              <a:defRPr sz="3600">
                <a:solidFill>
                  <a:schemeClr val="tx1"/>
                </a:solidFill>
                <a:latin typeface="AU Passata" pitchFamily="34" charset="0"/>
              </a:defRPr>
            </a:lvl9pPr>
          </a:lstStyle>
          <a:p>
            <a:pPr eaLnBrk="1" hangingPunct="1">
              <a:lnSpc>
                <a:spcPct val="95000"/>
              </a:lnSpc>
              <a:buFont typeface="AU Passata" pitchFamily="34" charset="0"/>
              <a:buNone/>
            </a:pPr>
            <a:endParaRPr lang="en-US" sz="800">
              <a:solidFill>
                <a:srgbClr val="03428E"/>
              </a:solidFill>
            </a:endParaRPr>
          </a:p>
          <a:p>
            <a:pPr eaLnBrk="1" hangingPunct="1">
              <a:lnSpc>
                <a:spcPct val="95000"/>
              </a:lnSpc>
              <a:buFont typeface="AU Passata" pitchFamily="34" charset="0"/>
              <a:buNone/>
            </a:pPr>
            <a:endParaRPr lang="en-US" sz="800">
              <a:solidFill>
                <a:srgbClr val="03428E"/>
              </a:solidFill>
            </a:endParaRPr>
          </a:p>
        </p:txBody>
      </p:sp>
    </p:spTree>
    <p:extLst>
      <p:ext uri="{BB962C8B-B14F-4D97-AF65-F5344CB8AC3E}">
        <p14:creationId xmlns:p14="http://schemas.microsoft.com/office/powerpoint/2010/main" val="29083495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lnSpc>
          <a:spcPct val="83000"/>
        </a:lnSpc>
        <a:spcBef>
          <a:spcPct val="0"/>
        </a:spcBef>
        <a:spcAft>
          <a:spcPct val="0"/>
        </a:spcAft>
        <a:defRPr sz="3600">
          <a:solidFill>
            <a:schemeClr val="bg2"/>
          </a:solidFill>
          <a:latin typeface="+mj-lt"/>
          <a:ea typeface="+mj-ea"/>
          <a:cs typeface="+mj-cs"/>
        </a:defRPr>
      </a:lvl1pPr>
      <a:lvl2pPr algn="l" rtl="0" eaLnBrk="0" fontAlgn="base" hangingPunct="0">
        <a:lnSpc>
          <a:spcPct val="83000"/>
        </a:lnSpc>
        <a:spcBef>
          <a:spcPct val="0"/>
        </a:spcBef>
        <a:spcAft>
          <a:spcPct val="0"/>
        </a:spcAft>
        <a:defRPr sz="3600">
          <a:solidFill>
            <a:schemeClr val="bg2"/>
          </a:solidFill>
          <a:latin typeface="AU Passata" pitchFamily="34" charset="0"/>
        </a:defRPr>
      </a:lvl2pPr>
      <a:lvl3pPr algn="l" rtl="0" eaLnBrk="0" fontAlgn="base" hangingPunct="0">
        <a:lnSpc>
          <a:spcPct val="83000"/>
        </a:lnSpc>
        <a:spcBef>
          <a:spcPct val="0"/>
        </a:spcBef>
        <a:spcAft>
          <a:spcPct val="0"/>
        </a:spcAft>
        <a:defRPr sz="3600">
          <a:solidFill>
            <a:schemeClr val="bg2"/>
          </a:solidFill>
          <a:latin typeface="AU Passata" pitchFamily="34" charset="0"/>
        </a:defRPr>
      </a:lvl3pPr>
      <a:lvl4pPr algn="l" rtl="0" eaLnBrk="0" fontAlgn="base" hangingPunct="0">
        <a:lnSpc>
          <a:spcPct val="83000"/>
        </a:lnSpc>
        <a:spcBef>
          <a:spcPct val="0"/>
        </a:spcBef>
        <a:spcAft>
          <a:spcPct val="0"/>
        </a:spcAft>
        <a:defRPr sz="3600">
          <a:solidFill>
            <a:schemeClr val="bg2"/>
          </a:solidFill>
          <a:latin typeface="AU Passata" pitchFamily="34" charset="0"/>
        </a:defRPr>
      </a:lvl4pPr>
      <a:lvl5pPr algn="l" rtl="0" eaLnBrk="0" fontAlgn="base" hangingPunct="0">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0" fontAlgn="base" hangingPunct="0">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0" fontAlgn="base" hangingPunct="0">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0" fontAlgn="base" hangingPunct="0">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0" fontAlgn="base" hangingPunct="0">
        <a:spcBef>
          <a:spcPct val="20000"/>
        </a:spcBef>
        <a:spcAft>
          <a:spcPct val="0"/>
        </a:spcAft>
        <a:buFont typeface="AU Passata" pitchFamily="34" charset="0"/>
        <a:buChar char="›"/>
        <a:defRPr sz="1200">
          <a:solidFill>
            <a:schemeClr val="bg2"/>
          </a:solidFill>
          <a:latin typeface="+mn-lt"/>
        </a:defRPr>
      </a:lvl4pPr>
      <a:lvl5pPr marL="895350" indent="-176213" algn="l" rtl="0" eaLnBrk="0" fontAlgn="base" hangingPunct="0">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alt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fld id="{80685CD5-A75D-4193-9986-A7E9AAE2A3E0}" type="slidenum">
              <a:rPr lang="da-DK" altLang="da-DK" smtClean="0">
                <a:solidFill>
                  <a:srgbClr val="03428E"/>
                </a:solidFill>
                <a:latin typeface="AU Passata" pitchFamily="34" charset="0"/>
              </a:rPr>
              <a:pPr/>
              <a:t>‹nr.›</a:t>
            </a:fld>
            <a:endParaRPr lang="da-DK" altLang="da-DK" smtClean="0">
              <a:solidFill>
                <a:srgbClr val="03428E"/>
              </a:solidFill>
              <a:latin typeface="AU Passata" pitchFamily="34" charset="0"/>
            </a:endParaRPr>
          </a:p>
        </p:txBody>
      </p:sp>
      <p:sp>
        <p:nvSpPr>
          <p:cNvPr id="1034" name="Rectangle 10"/>
          <p:cNvSpPr>
            <a:spLocks noChangeArrowheads="1"/>
          </p:cNvSpPr>
          <p:nvPr/>
        </p:nvSpPr>
        <p:spPr bwMode="auto">
          <a:xfrm>
            <a:off x="7556500" y="358775"/>
            <a:ext cx="122396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35" name="Rectangle 11"/>
          <p:cNvSpPr>
            <a:spLocks noChangeArrowheads="1"/>
          </p:cNvSpPr>
          <p:nvPr/>
        </p:nvSpPr>
        <p:spPr bwMode="auto">
          <a:xfrm>
            <a:off x="4749800" y="358775"/>
            <a:ext cx="262731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37" name="Line 13"/>
          <p:cNvSpPr>
            <a:spLocks noChangeShapeType="1"/>
          </p:cNvSpPr>
          <p:nvPr/>
        </p:nvSpPr>
        <p:spPr bwMode="auto">
          <a:xfrm>
            <a:off x="358775" y="2773363"/>
            <a:ext cx="1403350" cy="0"/>
          </a:xfrm>
          <a:prstGeom prst="line">
            <a:avLst/>
          </a:prstGeom>
          <a:noFill/>
          <a:ln w="1778">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Lst>
              <a:ahLst/>
              <a:cxnLst>
                <a:cxn ang="0">
                  <a:pos x="T0" y="T1"/>
                </a:cxn>
                <a:cxn ang="0">
                  <a:pos x="T2" y="T3"/>
                </a:cxn>
                <a:cxn ang="0">
                  <a:pos x="T4" y="T5"/>
                </a:cxn>
                <a:cxn ang="0">
                  <a:pos x="T6" y="T7"/>
                </a:cxn>
                <a:cxn ang="0">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sp>
        <p:nvSpPr>
          <p:cNvPr id="1054" name="SD_FLD_SD_FLD_PresentationTitle"/>
          <p:cNvSpPr txBox="1">
            <a:spLocks noChangeArrowheads="1"/>
          </p:cNvSpPr>
          <p:nvPr/>
        </p:nvSpPr>
        <p:spPr bwMode="auto">
          <a:xfrm>
            <a:off x="4767263" y="554038"/>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PRESENTATION TITLE</a:t>
            </a:r>
          </a:p>
        </p:txBody>
      </p:sp>
      <p:sp>
        <p:nvSpPr>
          <p:cNvPr id="1055" name="SD_FLD_SD_FLD_AuthorName"/>
          <p:cNvSpPr txBox="1">
            <a:spLocks noChangeArrowheads="1"/>
          </p:cNvSpPr>
          <p:nvPr/>
        </p:nvSpPr>
        <p:spPr bwMode="auto">
          <a:xfrm>
            <a:off x="4767263" y="682625"/>
            <a:ext cx="2609850" cy="144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AUTHOR NAME</a:t>
            </a:r>
          </a:p>
        </p:txBody>
      </p:sp>
      <p:sp>
        <p:nvSpPr>
          <p:cNvPr id="1056" name="SD_FLD_SD_FLD_AuthorTitle"/>
          <p:cNvSpPr txBox="1">
            <a:spLocks noChangeArrowheads="1"/>
          </p:cNvSpPr>
          <p:nvPr/>
        </p:nvSpPr>
        <p:spPr bwMode="auto">
          <a:xfrm>
            <a:off x="4767263" y="811213"/>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AUTHOR TITLE</a:t>
            </a:r>
          </a:p>
        </p:txBody>
      </p:sp>
      <p:sp>
        <p:nvSpPr>
          <p:cNvPr id="1060" name="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20 DECEMBER, 2008</a:t>
            </a:r>
          </a:p>
        </p:txBody>
      </p:sp>
      <p:sp>
        <p:nvSpPr>
          <p:cNvPr id="1064" name="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5000"/>
              </a:lnSpc>
              <a:buFont typeface="AU Passata" pitchFamily="34" charset="0"/>
              <a:buNone/>
            </a:pPr>
            <a:r>
              <a:rPr lang="en-US" altLang="da-DK" sz="1100" smtClean="0">
                <a:solidFill>
                  <a:srgbClr val="03428E"/>
                </a:solidFill>
                <a:latin typeface="AU Passata" pitchFamily="34" charset="0"/>
              </a:rPr>
              <a:t>AARHUS</a:t>
            </a:r>
          </a:p>
          <a:p>
            <a:pPr>
              <a:lnSpc>
                <a:spcPct val="95000"/>
              </a:lnSpc>
              <a:buFont typeface="AU Passata" pitchFamily="34" charset="0"/>
              <a:buNone/>
            </a:pPr>
            <a:r>
              <a:rPr lang="en-US" altLang="da-DK" sz="1100" smtClean="0">
                <a:solidFill>
                  <a:srgbClr val="03428E"/>
                </a:solidFill>
                <a:latin typeface="AU Passata" pitchFamily="34" charset="0"/>
              </a:rPr>
              <a:t>UNIVERSITET</a:t>
            </a:r>
          </a:p>
        </p:txBody>
      </p:sp>
      <p:sp>
        <p:nvSpPr>
          <p:cNvPr id="1065" name="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5000"/>
              </a:lnSpc>
              <a:buFont typeface="AU Passata" pitchFamily="34" charset="0"/>
              <a:buNone/>
            </a:pPr>
            <a:endParaRPr lang="en-US" altLang="da-DK" sz="800" smtClean="0">
              <a:solidFill>
                <a:srgbClr val="03428E"/>
              </a:solidFill>
              <a:latin typeface="AU Passata" pitchFamily="34" charset="0"/>
            </a:endParaRPr>
          </a:p>
          <a:p>
            <a:pPr>
              <a:lnSpc>
                <a:spcPct val="95000"/>
              </a:lnSpc>
              <a:buFont typeface="AU Passata" pitchFamily="34" charset="0"/>
              <a:buNone/>
            </a:pPr>
            <a:endParaRPr lang="en-US" altLang="da-DK" sz="800" smtClean="0">
              <a:solidFill>
                <a:srgbClr val="03428E"/>
              </a:solidFill>
              <a:latin typeface="AU Passata" pitchFamily="34" charset="0"/>
            </a:endParaRPr>
          </a:p>
        </p:txBody>
      </p:sp>
    </p:spTree>
    <p:extLst>
      <p:ext uri="{BB962C8B-B14F-4D97-AF65-F5344CB8AC3E}">
        <p14:creationId xmlns:p14="http://schemas.microsoft.com/office/powerpoint/2010/main" val="14975595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fontAlgn="base">
        <a:lnSpc>
          <a:spcPct val="83000"/>
        </a:lnSpc>
        <a:spcBef>
          <a:spcPct val="0"/>
        </a:spcBef>
        <a:spcAft>
          <a:spcPct val="0"/>
        </a:spcAft>
        <a:defRPr sz="3600">
          <a:solidFill>
            <a:schemeClr val="bg2"/>
          </a:solidFill>
          <a:latin typeface="+mj-lt"/>
          <a:ea typeface="+mj-ea"/>
          <a:cs typeface="+mj-cs"/>
        </a:defRPr>
      </a:lvl1pPr>
      <a:lvl2pPr algn="l" rtl="0" fontAlgn="base">
        <a:lnSpc>
          <a:spcPct val="83000"/>
        </a:lnSpc>
        <a:spcBef>
          <a:spcPct val="0"/>
        </a:spcBef>
        <a:spcAft>
          <a:spcPct val="0"/>
        </a:spcAft>
        <a:defRPr sz="3600">
          <a:solidFill>
            <a:schemeClr val="bg2"/>
          </a:solidFill>
          <a:latin typeface="AU Passata" pitchFamily="34" charset="0"/>
        </a:defRPr>
      </a:lvl2pPr>
      <a:lvl3pPr algn="l" rtl="0" fontAlgn="base">
        <a:lnSpc>
          <a:spcPct val="83000"/>
        </a:lnSpc>
        <a:spcBef>
          <a:spcPct val="0"/>
        </a:spcBef>
        <a:spcAft>
          <a:spcPct val="0"/>
        </a:spcAft>
        <a:defRPr sz="3600">
          <a:solidFill>
            <a:schemeClr val="bg2"/>
          </a:solidFill>
          <a:latin typeface="AU Passata" pitchFamily="34" charset="0"/>
        </a:defRPr>
      </a:lvl3pPr>
      <a:lvl4pPr algn="l" rtl="0" fontAlgn="base">
        <a:lnSpc>
          <a:spcPct val="83000"/>
        </a:lnSpc>
        <a:spcBef>
          <a:spcPct val="0"/>
        </a:spcBef>
        <a:spcAft>
          <a:spcPct val="0"/>
        </a:spcAft>
        <a:defRPr sz="3600">
          <a:solidFill>
            <a:schemeClr val="bg2"/>
          </a:solidFill>
          <a:latin typeface="AU Passata" pitchFamily="34" charset="0"/>
        </a:defRPr>
      </a:lvl4pPr>
      <a:lvl5pPr algn="l" rtl="0" fontAlgn="base">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fontAlgn="base">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fontAlgn="base">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fontAlgn="base">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fontAlgn="base">
        <a:spcBef>
          <a:spcPct val="20000"/>
        </a:spcBef>
        <a:spcAft>
          <a:spcPct val="0"/>
        </a:spcAft>
        <a:buFont typeface="AU Passata" pitchFamily="34" charset="0"/>
        <a:buChar char="›"/>
        <a:defRPr sz="1200">
          <a:solidFill>
            <a:schemeClr val="bg2"/>
          </a:solidFill>
          <a:latin typeface="+mn-lt"/>
        </a:defRPr>
      </a:lvl4pPr>
      <a:lvl5pPr marL="895350" indent="-176213" algn="l" rtl="0" fontAlgn="base">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19250"/>
            <a:ext cx="8421688"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altLang="da-DK" smtClean="0"/>
          </a:p>
        </p:txBody>
      </p:sp>
      <p:sp>
        <p:nvSpPr>
          <p:cNvPr id="1027" name="Rectangle 3"/>
          <p:cNvSpPr>
            <a:spLocks noGrp="1" noChangeArrowheads="1"/>
          </p:cNvSpPr>
          <p:nvPr>
            <p:ph type="body" idx="1"/>
          </p:nvPr>
        </p:nvSpPr>
        <p:spPr bwMode="auto">
          <a:xfrm>
            <a:off x="358775" y="2935288"/>
            <a:ext cx="842168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fld id="{80685CD5-A75D-4193-9986-A7E9AAE2A3E0}" type="slidenum">
              <a:rPr lang="da-DK" altLang="da-DK" smtClean="0">
                <a:solidFill>
                  <a:srgbClr val="03428E"/>
                </a:solidFill>
                <a:latin typeface="AU Passata" pitchFamily="34" charset="0"/>
              </a:rPr>
              <a:pPr/>
              <a:t>‹nr.›</a:t>
            </a:fld>
            <a:endParaRPr lang="da-DK" altLang="da-DK" smtClean="0">
              <a:solidFill>
                <a:srgbClr val="03428E"/>
              </a:solidFill>
              <a:latin typeface="AU Passata" pitchFamily="34" charset="0"/>
            </a:endParaRPr>
          </a:p>
        </p:txBody>
      </p:sp>
      <p:sp>
        <p:nvSpPr>
          <p:cNvPr id="1034" name="Rectangle 10"/>
          <p:cNvSpPr>
            <a:spLocks noChangeArrowheads="1"/>
          </p:cNvSpPr>
          <p:nvPr/>
        </p:nvSpPr>
        <p:spPr bwMode="auto">
          <a:xfrm>
            <a:off x="7556500" y="358775"/>
            <a:ext cx="122396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35" name="Rectangle 11"/>
          <p:cNvSpPr>
            <a:spLocks noChangeArrowheads="1"/>
          </p:cNvSpPr>
          <p:nvPr/>
        </p:nvSpPr>
        <p:spPr bwMode="auto">
          <a:xfrm>
            <a:off x="4749800" y="358775"/>
            <a:ext cx="2627313" cy="71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37" name="Line 13"/>
          <p:cNvSpPr>
            <a:spLocks noChangeShapeType="1"/>
          </p:cNvSpPr>
          <p:nvPr/>
        </p:nvSpPr>
        <p:spPr bwMode="auto">
          <a:xfrm>
            <a:off x="358775" y="2773363"/>
            <a:ext cx="1403350" cy="0"/>
          </a:xfrm>
          <a:prstGeom prst="line">
            <a:avLst/>
          </a:prstGeom>
          <a:noFill/>
          <a:ln w="1778">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gd name="T0" fmla="*/ 8139 w 8160"/>
                <a:gd name="T1" fmla="*/ 416 h 4080"/>
                <a:gd name="T2" fmla="*/ 8033 w 8160"/>
                <a:gd name="T3" fmla="*/ 1019 h 4080"/>
                <a:gd name="T4" fmla="*/ 7841 w 8160"/>
                <a:gd name="T5" fmla="*/ 1587 h 4080"/>
                <a:gd name="T6" fmla="*/ 7571 w 8160"/>
                <a:gd name="T7" fmla="*/ 2114 h 4080"/>
                <a:gd name="T8" fmla="*/ 7231 w 8160"/>
                <a:gd name="T9" fmla="*/ 2594 h 4080"/>
                <a:gd name="T10" fmla="*/ 6827 w 8160"/>
                <a:gd name="T11" fmla="*/ 3019 h 4080"/>
                <a:gd name="T12" fmla="*/ 6365 w 8160"/>
                <a:gd name="T13" fmla="*/ 3382 h 4080"/>
                <a:gd name="T14" fmla="*/ 5853 w 8160"/>
                <a:gd name="T15" fmla="*/ 3677 h 4080"/>
                <a:gd name="T16" fmla="*/ 5297 w 8160"/>
                <a:gd name="T17" fmla="*/ 3896 h 4080"/>
                <a:gd name="T18" fmla="*/ 4703 w 8160"/>
                <a:gd name="T19" fmla="*/ 4033 h 4080"/>
                <a:gd name="T20" fmla="*/ 4080 w 8160"/>
                <a:gd name="T21" fmla="*/ 4080 h 4080"/>
                <a:gd name="T22" fmla="*/ 3460 w 8160"/>
                <a:gd name="T23" fmla="*/ 4033 h 4080"/>
                <a:gd name="T24" fmla="*/ 2868 w 8160"/>
                <a:gd name="T25" fmla="*/ 3896 h 4080"/>
                <a:gd name="T26" fmla="*/ 2313 w 8160"/>
                <a:gd name="T27" fmla="*/ 3677 h 4080"/>
                <a:gd name="T28" fmla="*/ 1800 w 8160"/>
                <a:gd name="T29" fmla="*/ 3382 h 4080"/>
                <a:gd name="T30" fmla="*/ 1338 w 8160"/>
                <a:gd name="T31" fmla="*/ 3019 h 4080"/>
                <a:gd name="T32" fmla="*/ 933 w 8160"/>
                <a:gd name="T33" fmla="*/ 2594 h 4080"/>
                <a:gd name="T34" fmla="*/ 592 w 8160"/>
                <a:gd name="T35" fmla="*/ 2114 h 4080"/>
                <a:gd name="T36" fmla="*/ 321 w 8160"/>
                <a:gd name="T37" fmla="*/ 1587 h 4080"/>
                <a:gd name="T38" fmla="*/ 129 w 8160"/>
                <a:gd name="T39" fmla="*/ 1019 h 4080"/>
                <a:gd name="T40" fmla="*/ 21 w 8160"/>
                <a:gd name="T41" fmla="*/ 416 h 4080"/>
                <a:gd name="T42" fmla="*/ 2040 w 8160"/>
                <a:gd name="T43" fmla="*/ 0 h 4080"/>
                <a:gd name="T44" fmla="*/ 2064 w 8160"/>
                <a:gd name="T45" fmla="*/ 309 h 4080"/>
                <a:gd name="T46" fmla="*/ 2133 w 8160"/>
                <a:gd name="T47" fmla="*/ 604 h 4080"/>
                <a:gd name="T48" fmla="*/ 2243 w 8160"/>
                <a:gd name="T49" fmla="*/ 881 h 4080"/>
                <a:gd name="T50" fmla="*/ 2391 w 8160"/>
                <a:gd name="T51" fmla="*/ 1137 h 4080"/>
                <a:gd name="T52" fmla="*/ 2572 w 8160"/>
                <a:gd name="T53" fmla="*/ 1369 h 4080"/>
                <a:gd name="T54" fmla="*/ 2786 w 8160"/>
                <a:gd name="T55" fmla="*/ 1572 h 4080"/>
                <a:gd name="T56" fmla="*/ 3025 w 8160"/>
                <a:gd name="T57" fmla="*/ 1743 h 4080"/>
                <a:gd name="T58" fmla="*/ 3290 w 8160"/>
                <a:gd name="T59" fmla="*/ 1879 h 4080"/>
                <a:gd name="T60" fmla="*/ 3573 w 8160"/>
                <a:gd name="T61" fmla="*/ 1976 h 4080"/>
                <a:gd name="T62" fmla="*/ 3873 w 8160"/>
                <a:gd name="T63" fmla="*/ 2030 h 4080"/>
                <a:gd name="T64" fmla="*/ 4186 w 8160"/>
                <a:gd name="T65" fmla="*/ 2037 h 4080"/>
                <a:gd name="T66" fmla="*/ 4492 w 8160"/>
                <a:gd name="T67" fmla="*/ 1998 h 4080"/>
                <a:gd name="T68" fmla="*/ 4784 w 8160"/>
                <a:gd name="T69" fmla="*/ 1916 h 4080"/>
                <a:gd name="T70" fmla="*/ 5054 w 8160"/>
                <a:gd name="T71" fmla="*/ 1792 h 4080"/>
                <a:gd name="T72" fmla="*/ 5303 w 8160"/>
                <a:gd name="T73" fmla="*/ 1632 h 4080"/>
                <a:gd name="T74" fmla="*/ 5524 w 8160"/>
                <a:gd name="T75" fmla="*/ 1439 h 4080"/>
                <a:gd name="T76" fmla="*/ 5716 w 8160"/>
                <a:gd name="T77" fmla="*/ 1217 h 4080"/>
                <a:gd name="T78" fmla="*/ 5875 w 8160"/>
                <a:gd name="T79" fmla="*/ 969 h 4080"/>
                <a:gd name="T80" fmla="*/ 5997 w 8160"/>
                <a:gd name="T81" fmla="*/ 699 h 4080"/>
                <a:gd name="T82" fmla="*/ 6079 w 8160"/>
                <a:gd name="T83" fmla="*/ 409 h 4080"/>
                <a:gd name="T84" fmla="*/ 6118 w 8160"/>
                <a:gd name="T85" fmla="*/ 104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gd name="T0" fmla="*/ 2878 w 8160"/>
                <a:gd name="T1" fmla="*/ 8160 h 8160"/>
                <a:gd name="T2" fmla="*/ 0 w 8160"/>
                <a:gd name="T3" fmla="*/ 8160 h 8160"/>
                <a:gd name="T4" fmla="*/ 8160 w 8160"/>
                <a:gd name="T5" fmla="*/ 0 h 8160"/>
                <a:gd name="T6" fmla="*/ 8160 w 8160"/>
                <a:gd name="T7" fmla="*/ 2892 h 8160"/>
                <a:gd name="T8" fmla="*/ 2878 w 8160"/>
                <a:gd name="T9" fmla="*/ 8160 h 8160"/>
              </a:gdLst>
              <a:ahLst/>
              <a:cxnLst>
                <a:cxn ang="0">
                  <a:pos x="T0" y="T1"/>
                </a:cxn>
                <a:cxn ang="0">
                  <a:pos x="T2" y="T3"/>
                </a:cxn>
                <a:cxn ang="0">
                  <a:pos x="T4" y="T5"/>
                </a:cxn>
                <a:cxn ang="0">
                  <a:pos x="T6" y="T7"/>
                </a:cxn>
                <a:cxn ang="0">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3600"/>
                </a:lnSpc>
                <a:buFont typeface="AU Passata" pitchFamily="34" charset="0"/>
                <a:buNone/>
              </a:pPr>
              <a:endParaRPr lang="da-DK" sz="3600" smtClean="0">
                <a:solidFill>
                  <a:srgbClr val="000000"/>
                </a:solidFill>
                <a:latin typeface="AU Passata" pitchFamily="34" charset="0"/>
              </a:endParaRPr>
            </a:p>
          </p:txBody>
        </p:sp>
      </p:grpSp>
      <p:sp>
        <p:nvSpPr>
          <p:cNvPr id="1054" name="SD_FLD_SD_FLD_PresentationTitle"/>
          <p:cNvSpPr txBox="1">
            <a:spLocks noChangeArrowheads="1"/>
          </p:cNvSpPr>
          <p:nvPr/>
        </p:nvSpPr>
        <p:spPr bwMode="auto">
          <a:xfrm>
            <a:off x="4767263" y="554038"/>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PRESENTATION TITLE</a:t>
            </a:r>
          </a:p>
        </p:txBody>
      </p:sp>
      <p:sp>
        <p:nvSpPr>
          <p:cNvPr id="1055" name="SD_FLD_SD_FLD_AuthorName"/>
          <p:cNvSpPr txBox="1">
            <a:spLocks noChangeArrowheads="1"/>
          </p:cNvSpPr>
          <p:nvPr/>
        </p:nvSpPr>
        <p:spPr bwMode="auto">
          <a:xfrm>
            <a:off x="4767263" y="682625"/>
            <a:ext cx="2609850" cy="144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AUTHOR NAME</a:t>
            </a:r>
          </a:p>
        </p:txBody>
      </p:sp>
      <p:sp>
        <p:nvSpPr>
          <p:cNvPr id="1056" name="SD_FLD_SD_FLD_AuthorTitle"/>
          <p:cNvSpPr txBox="1">
            <a:spLocks noChangeArrowheads="1"/>
          </p:cNvSpPr>
          <p:nvPr/>
        </p:nvSpPr>
        <p:spPr bwMode="auto">
          <a:xfrm>
            <a:off x="4767263" y="811213"/>
            <a:ext cx="2609850"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AUTHOR TITLE</a:t>
            </a:r>
          </a:p>
        </p:txBody>
      </p:sp>
      <p:sp>
        <p:nvSpPr>
          <p:cNvPr id="1060" name="SD_FLD_Date"/>
          <p:cNvSpPr txBox="1">
            <a:spLocks noChangeArrowheads="1"/>
          </p:cNvSpPr>
          <p:nvPr/>
        </p:nvSpPr>
        <p:spPr bwMode="auto">
          <a:xfrm>
            <a:off x="7556500" y="554038"/>
            <a:ext cx="1223963" cy="1444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102000"/>
              </a:lnSpc>
              <a:buFont typeface="AU Passata" pitchFamily="34" charset="0"/>
              <a:buNone/>
            </a:pPr>
            <a:r>
              <a:rPr lang="en-US" altLang="da-DK" sz="900" smtClean="0">
                <a:solidFill>
                  <a:srgbClr val="03428E"/>
                </a:solidFill>
                <a:latin typeface="AU Passata" pitchFamily="34" charset="0"/>
              </a:rPr>
              <a:t>20 DECEMBER, 2008</a:t>
            </a:r>
          </a:p>
        </p:txBody>
      </p:sp>
      <p:sp>
        <p:nvSpPr>
          <p:cNvPr id="1064" name="SD_FLD_MainEntity"/>
          <p:cNvSpPr txBox="1">
            <a:spLocks noChangeArrowheads="1"/>
          </p:cNvSpPr>
          <p:nvPr/>
        </p:nvSpPr>
        <p:spPr bwMode="auto">
          <a:xfrm>
            <a:off x="1120775" y="187325"/>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5000"/>
              </a:lnSpc>
              <a:buFont typeface="AU Passata" pitchFamily="34" charset="0"/>
              <a:buNone/>
            </a:pPr>
            <a:r>
              <a:rPr lang="en-US" altLang="da-DK" sz="1100" smtClean="0">
                <a:solidFill>
                  <a:srgbClr val="03428E"/>
                </a:solidFill>
                <a:latin typeface="AU Passata" pitchFamily="34" charset="0"/>
              </a:rPr>
              <a:t>AARHUS</a:t>
            </a:r>
          </a:p>
          <a:p>
            <a:pPr>
              <a:lnSpc>
                <a:spcPct val="95000"/>
              </a:lnSpc>
              <a:buFont typeface="AU Passata" pitchFamily="34" charset="0"/>
              <a:buNone/>
            </a:pPr>
            <a:r>
              <a:rPr lang="en-US" altLang="da-DK" sz="1100" smtClean="0">
                <a:solidFill>
                  <a:srgbClr val="03428E"/>
                </a:solidFill>
                <a:latin typeface="AU Passata" pitchFamily="34" charset="0"/>
              </a:rPr>
              <a:t>UNIVERSITET</a:t>
            </a:r>
          </a:p>
        </p:txBody>
      </p:sp>
      <p:sp>
        <p:nvSpPr>
          <p:cNvPr id="1065" name="SD_FLD_SubEntity"/>
          <p:cNvSpPr txBox="1">
            <a:spLocks noChangeArrowheads="1"/>
          </p:cNvSpPr>
          <p:nvPr/>
        </p:nvSpPr>
        <p:spPr bwMode="auto">
          <a:xfrm>
            <a:off x="1120775" y="723900"/>
            <a:ext cx="2041525" cy="495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5000"/>
              </a:lnSpc>
              <a:buFont typeface="AU Passata" pitchFamily="34" charset="0"/>
              <a:buNone/>
            </a:pPr>
            <a:endParaRPr lang="en-US" altLang="da-DK" sz="800" smtClean="0">
              <a:solidFill>
                <a:srgbClr val="03428E"/>
              </a:solidFill>
              <a:latin typeface="AU Passata" pitchFamily="34" charset="0"/>
            </a:endParaRPr>
          </a:p>
          <a:p>
            <a:pPr>
              <a:lnSpc>
                <a:spcPct val="95000"/>
              </a:lnSpc>
              <a:buFont typeface="AU Passata" pitchFamily="34" charset="0"/>
              <a:buNone/>
            </a:pPr>
            <a:endParaRPr lang="en-US" altLang="da-DK" sz="800" smtClean="0">
              <a:solidFill>
                <a:srgbClr val="03428E"/>
              </a:solidFill>
              <a:latin typeface="AU Passata" pitchFamily="34" charset="0"/>
            </a:endParaRPr>
          </a:p>
        </p:txBody>
      </p:sp>
    </p:spTree>
    <p:extLst>
      <p:ext uri="{BB962C8B-B14F-4D97-AF65-F5344CB8AC3E}">
        <p14:creationId xmlns:p14="http://schemas.microsoft.com/office/powerpoint/2010/main" val="38063206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fontAlgn="base">
        <a:lnSpc>
          <a:spcPct val="83000"/>
        </a:lnSpc>
        <a:spcBef>
          <a:spcPct val="0"/>
        </a:spcBef>
        <a:spcAft>
          <a:spcPct val="0"/>
        </a:spcAft>
        <a:defRPr sz="3600">
          <a:solidFill>
            <a:schemeClr val="bg2"/>
          </a:solidFill>
          <a:latin typeface="+mj-lt"/>
          <a:ea typeface="+mj-ea"/>
          <a:cs typeface="+mj-cs"/>
        </a:defRPr>
      </a:lvl1pPr>
      <a:lvl2pPr algn="l" rtl="0" fontAlgn="base">
        <a:lnSpc>
          <a:spcPct val="83000"/>
        </a:lnSpc>
        <a:spcBef>
          <a:spcPct val="0"/>
        </a:spcBef>
        <a:spcAft>
          <a:spcPct val="0"/>
        </a:spcAft>
        <a:defRPr sz="3600">
          <a:solidFill>
            <a:schemeClr val="bg2"/>
          </a:solidFill>
          <a:latin typeface="AU Passata" pitchFamily="34" charset="0"/>
        </a:defRPr>
      </a:lvl2pPr>
      <a:lvl3pPr algn="l" rtl="0" fontAlgn="base">
        <a:lnSpc>
          <a:spcPct val="83000"/>
        </a:lnSpc>
        <a:spcBef>
          <a:spcPct val="0"/>
        </a:spcBef>
        <a:spcAft>
          <a:spcPct val="0"/>
        </a:spcAft>
        <a:defRPr sz="3600">
          <a:solidFill>
            <a:schemeClr val="bg2"/>
          </a:solidFill>
          <a:latin typeface="AU Passata" pitchFamily="34" charset="0"/>
        </a:defRPr>
      </a:lvl3pPr>
      <a:lvl4pPr algn="l" rtl="0" fontAlgn="base">
        <a:lnSpc>
          <a:spcPct val="83000"/>
        </a:lnSpc>
        <a:spcBef>
          <a:spcPct val="0"/>
        </a:spcBef>
        <a:spcAft>
          <a:spcPct val="0"/>
        </a:spcAft>
        <a:defRPr sz="3600">
          <a:solidFill>
            <a:schemeClr val="bg2"/>
          </a:solidFill>
          <a:latin typeface="AU Passata" pitchFamily="34" charset="0"/>
        </a:defRPr>
      </a:lvl4pPr>
      <a:lvl5pPr algn="l" rtl="0" fontAlgn="base">
        <a:lnSpc>
          <a:spcPct val="83000"/>
        </a:lnSpc>
        <a:spcBef>
          <a:spcPct val="0"/>
        </a:spcBef>
        <a:spcAft>
          <a:spcPct val="0"/>
        </a:spcAft>
        <a:defRPr sz="3600">
          <a:solidFill>
            <a:schemeClr val="bg2"/>
          </a:solidFill>
          <a:latin typeface="AU Passata" pitchFamily="34" charset="0"/>
        </a:defRPr>
      </a:lvl5pPr>
      <a:lvl6pPr marL="457200" algn="l" rtl="0" fontAlgn="base">
        <a:lnSpc>
          <a:spcPct val="83000"/>
        </a:lnSpc>
        <a:spcBef>
          <a:spcPct val="0"/>
        </a:spcBef>
        <a:spcAft>
          <a:spcPct val="0"/>
        </a:spcAft>
        <a:defRPr sz="3600">
          <a:solidFill>
            <a:schemeClr val="bg2"/>
          </a:solidFill>
          <a:latin typeface="AU Passata" pitchFamily="34" charset="0"/>
        </a:defRPr>
      </a:lvl6pPr>
      <a:lvl7pPr marL="914400" algn="l" rtl="0" fontAlgn="base">
        <a:lnSpc>
          <a:spcPct val="83000"/>
        </a:lnSpc>
        <a:spcBef>
          <a:spcPct val="0"/>
        </a:spcBef>
        <a:spcAft>
          <a:spcPct val="0"/>
        </a:spcAft>
        <a:defRPr sz="3600">
          <a:solidFill>
            <a:schemeClr val="bg2"/>
          </a:solidFill>
          <a:latin typeface="AU Passata" pitchFamily="34" charset="0"/>
        </a:defRPr>
      </a:lvl7pPr>
      <a:lvl8pPr marL="1371600" algn="l" rtl="0" fontAlgn="base">
        <a:lnSpc>
          <a:spcPct val="83000"/>
        </a:lnSpc>
        <a:spcBef>
          <a:spcPct val="0"/>
        </a:spcBef>
        <a:spcAft>
          <a:spcPct val="0"/>
        </a:spcAft>
        <a:defRPr sz="3600">
          <a:solidFill>
            <a:schemeClr val="bg2"/>
          </a:solidFill>
          <a:latin typeface="AU Passata" pitchFamily="34" charset="0"/>
        </a:defRPr>
      </a:lvl8pPr>
      <a:lvl9pPr marL="1828800" algn="l" rtl="0" fontAlgn="base">
        <a:lnSpc>
          <a:spcPct val="83000"/>
        </a:lnSpc>
        <a:spcBef>
          <a:spcPct val="0"/>
        </a:spcBef>
        <a:spcAft>
          <a:spcPct val="0"/>
        </a:spcAft>
        <a:defRPr sz="3600">
          <a:solidFill>
            <a:schemeClr val="bg2"/>
          </a:solidFill>
          <a:latin typeface="AU Passata" pitchFamily="34" charset="0"/>
        </a:defRPr>
      </a:lvl9pPr>
    </p:titleStyle>
    <p:bodyStyle>
      <a:lvl1pPr marL="174625" indent="-174625" algn="l" rtl="0" fontAlgn="base">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fontAlgn="base">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fontAlgn="base">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fontAlgn="base">
        <a:spcBef>
          <a:spcPct val="20000"/>
        </a:spcBef>
        <a:spcAft>
          <a:spcPct val="0"/>
        </a:spcAft>
        <a:buFont typeface="AU Passata" pitchFamily="34" charset="0"/>
        <a:buChar char="›"/>
        <a:defRPr sz="1200">
          <a:solidFill>
            <a:schemeClr val="bg2"/>
          </a:solidFill>
          <a:latin typeface="+mn-lt"/>
        </a:defRPr>
      </a:lvl4pPr>
      <a:lvl5pPr marL="895350" indent="-176213" algn="l" rtl="0" fontAlgn="base">
        <a:spcBef>
          <a:spcPct val="20000"/>
        </a:spcBef>
        <a:spcAft>
          <a:spcPct val="0"/>
        </a:spcAft>
        <a:buFont typeface="AU Passata" pitchFamily="34" charset="0"/>
        <a:buChar char="›"/>
        <a:defRPr sz="1200">
          <a:solidFill>
            <a:schemeClr val="bg2"/>
          </a:solidFill>
          <a:latin typeface="+mn-lt"/>
        </a:defRPr>
      </a:lvl5pPr>
      <a:lvl6pPr marL="1352550" indent="-176213" algn="l" rtl="0" fontAlgn="base">
        <a:spcBef>
          <a:spcPct val="20000"/>
        </a:spcBef>
        <a:spcAft>
          <a:spcPct val="0"/>
        </a:spcAft>
        <a:buFont typeface="AU Passata" pitchFamily="34" charset="0"/>
        <a:buChar char="›"/>
        <a:defRPr sz="1200">
          <a:solidFill>
            <a:schemeClr val="bg2"/>
          </a:solidFill>
          <a:latin typeface="+mn-lt"/>
        </a:defRPr>
      </a:lvl6pPr>
      <a:lvl7pPr marL="1809750" indent="-176213" algn="l" rtl="0" fontAlgn="base">
        <a:spcBef>
          <a:spcPct val="20000"/>
        </a:spcBef>
        <a:spcAft>
          <a:spcPct val="0"/>
        </a:spcAft>
        <a:buFont typeface="AU Passata" pitchFamily="34" charset="0"/>
        <a:buChar char="›"/>
        <a:defRPr sz="1200">
          <a:solidFill>
            <a:schemeClr val="bg2"/>
          </a:solidFill>
          <a:latin typeface="+mn-lt"/>
        </a:defRPr>
      </a:lvl7pPr>
      <a:lvl8pPr marL="2266950" indent="-176213" algn="l" rtl="0" fontAlgn="base">
        <a:spcBef>
          <a:spcPct val="20000"/>
        </a:spcBef>
        <a:spcAft>
          <a:spcPct val="0"/>
        </a:spcAft>
        <a:buFont typeface="AU Passata" pitchFamily="34" charset="0"/>
        <a:buChar char="›"/>
        <a:defRPr sz="1200">
          <a:solidFill>
            <a:schemeClr val="bg2"/>
          </a:solidFill>
          <a:latin typeface="+mn-lt"/>
        </a:defRPr>
      </a:lvl8pPr>
      <a:lvl9pPr marL="2724150" indent="-176213" algn="l" rtl="0" fontAlgn="base">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a-DK">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a-DK">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9E9246-E41C-4A53-B333-E892120D293A}"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6805657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jpeg"/><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764705"/>
            <a:ext cx="7772400" cy="1800200"/>
          </a:xfrm>
        </p:spPr>
        <p:txBody>
          <a:bodyPr/>
          <a:lstStyle/>
          <a:p>
            <a:r>
              <a:rPr lang="da-DK"/>
              <a:t>Covered in </a:t>
            </a:r>
            <a:r>
              <a:rPr lang="da-DK" smtClean="0"/>
              <a:t>“P</a:t>
            </a:r>
            <a:r>
              <a:rPr lang="da-DK"/>
              <a:t>”</a:t>
            </a:r>
            <a:r>
              <a:rPr lang="da-DK" smtClean="0"/>
              <a:t/>
            </a:r>
            <a:br>
              <a:rPr lang="da-DK" smtClean="0"/>
            </a:br>
            <a:r>
              <a:rPr lang="da-DK" sz="2400" smtClean="0"/>
              <a:t>David Foster Wallace’s Paratextual Curse</a:t>
            </a:r>
            <a:endParaRPr lang="da-DK" sz="2400"/>
          </a:p>
        </p:txBody>
      </p:sp>
      <p:sp>
        <p:nvSpPr>
          <p:cNvPr id="2051" name="Rectangle 3"/>
          <p:cNvSpPr>
            <a:spLocks noGrp="1" noChangeArrowheads="1"/>
          </p:cNvSpPr>
          <p:nvPr>
            <p:ph type="subTitle" idx="1"/>
          </p:nvPr>
        </p:nvSpPr>
        <p:spPr>
          <a:xfrm>
            <a:off x="1403350" y="2852738"/>
            <a:ext cx="6400800" cy="1752600"/>
          </a:xfrm>
        </p:spPr>
        <p:txBody>
          <a:bodyPr/>
          <a:lstStyle/>
          <a:p>
            <a:pPr>
              <a:lnSpc>
                <a:spcPct val="90000"/>
              </a:lnSpc>
            </a:pPr>
            <a:endParaRPr lang="da-DK" sz="2800"/>
          </a:p>
          <a:p>
            <a:pPr>
              <a:lnSpc>
                <a:spcPct val="90000"/>
              </a:lnSpc>
            </a:pPr>
            <a:endParaRPr lang="da-DK" sz="2800"/>
          </a:p>
          <a:p>
            <a:pPr>
              <a:lnSpc>
                <a:spcPct val="90000"/>
              </a:lnSpc>
            </a:pPr>
            <a:endParaRPr lang="da-DK" sz="2000"/>
          </a:p>
          <a:p>
            <a:pPr>
              <a:lnSpc>
                <a:spcPct val="90000"/>
              </a:lnSpc>
            </a:pPr>
            <a:r>
              <a:rPr lang="da-DK" sz="2400" smtClean="0"/>
              <a:t>Tore </a:t>
            </a:r>
            <a:r>
              <a:rPr lang="da-DK" sz="2400"/>
              <a:t>Rye </a:t>
            </a:r>
            <a:r>
              <a:rPr lang="da-DK" sz="2400" smtClean="0"/>
              <a:t>Andersen</a:t>
            </a:r>
          </a:p>
          <a:p>
            <a:pPr>
              <a:lnSpc>
                <a:spcPct val="90000"/>
              </a:lnSpc>
            </a:pPr>
            <a:r>
              <a:rPr lang="da-DK" sz="2400" smtClean="0"/>
              <a:t>Aarhus University, Denmark</a:t>
            </a:r>
            <a:endParaRPr lang="da-DK" sz="2400"/>
          </a:p>
          <a:p>
            <a:pPr>
              <a:lnSpc>
                <a:spcPct val="90000"/>
              </a:lnSpc>
            </a:pPr>
            <a:endParaRPr lang="da-DK" sz="2400"/>
          </a:p>
        </p:txBody>
      </p:sp>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l="41590" t="16439" r="40311" b="80916"/>
          <a:stretch/>
        </p:blipFill>
        <p:spPr>
          <a:xfrm>
            <a:off x="2843808" y="2384993"/>
            <a:ext cx="3263690" cy="673472"/>
          </a:xfrm>
          <a:prstGeom prst="rect">
            <a:avLst/>
          </a:prstGeom>
        </p:spPr>
      </p:pic>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r="12597"/>
          <a:stretch/>
        </p:blipFill>
        <p:spPr>
          <a:xfrm>
            <a:off x="2051720" y="3395201"/>
            <a:ext cx="4987029" cy="6327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19256" cy="1228998"/>
          </a:xfrm>
        </p:spPr>
        <p:txBody>
          <a:bodyPr/>
          <a:lstStyle/>
          <a:p>
            <a:pPr algn="l"/>
            <a:r>
              <a:rPr lang="en-GB" altLang="da-DK" sz="2000" smtClean="0">
                <a:solidFill>
                  <a:srgbClr val="000000"/>
                </a:solidFill>
              </a:rPr>
              <a:t/>
            </a:r>
            <a:br>
              <a:rPr lang="en-GB" altLang="da-DK" sz="2000" smtClean="0">
                <a:solidFill>
                  <a:srgbClr val="000000"/>
                </a:solidFill>
              </a:rPr>
            </a:br>
            <a:r>
              <a:rPr lang="da-DK" altLang="da-DK" sz="2000">
                <a:solidFill>
                  <a:schemeClr val="tx1"/>
                </a:solidFill>
              </a:rPr>
              <a:t>The inventiveness, reach, and fine disdain for ‘reality’ of this novel will remind many readers of the work of John Irving, Vladimir Nabokov, John Barth, and especially the Thomas Pynchon of </a:t>
            </a:r>
            <a:r>
              <a:rPr lang="da-DK" altLang="da-DK" sz="2000" i="1">
                <a:solidFill>
                  <a:schemeClr val="tx1"/>
                </a:solidFill>
              </a:rPr>
              <a:t>The Crying of Lot 49.</a:t>
            </a:r>
            <a:br>
              <a:rPr lang="da-DK" altLang="da-DK" sz="2000" i="1">
                <a:solidFill>
                  <a:schemeClr val="tx1"/>
                </a:solidFill>
              </a:rPr>
            </a:br>
            <a:r>
              <a:rPr lang="da-DK" altLang="da-DK" sz="2000">
                <a:solidFill>
                  <a:schemeClr val="tx1"/>
                </a:solidFill>
              </a:rPr>
              <a:t>(</a:t>
            </a:r>
            <a:r>
              <a:rPr lang="da-DK" altLang="da-DK" sz="2000" smtClean="0">
                <a:solidFill>
                  <a:schemeClr val="tx1"/>
                </a:solidFill>
              </a:rPr>
              <a:t>From Viking’s description of </a:t>
            </a:r>
            <a:r>
              <a:rPr lang="da-DK" altLang="da-DK" sz="2000" i="1" smtClean="0">
                <a:solidFill>
                  <a:schemeClr val="tx1"/>
                </a:solidFill>
              </a:rPr>
              <a:t>The </a:t>
            </a:r>
            <a:r>
              <a:rPr lang="da-DK" altLang="da-DK" sz="2000" i="1">
                <a:solidFill>
                  <a:schemeClr val="tx1"/>
                </a:solidFill>
              </a:rPr>
              <a:t>Broom of the System</a:t>
            </a:r>
            <a:r>
              <a:rPr lang="da-DK" altLang="da-DK" sz="2000">
                <a:solidFill>
                  <a:schemeClr val="tx1"/>
                </a:solidFill>
              </a:rPr>
              <a:t>) </a:t>
            </a:r>
          </a:p>
        </p:txBody>
      </p:sp>
      <p:pic>
        <p:nvPicPr>
          <p:cNvPr id="4" name="Pladsholder til indhol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2" t="10347" r="-483" b="13351"/>
          <a:stretch/>
        </p:blipFill>
        <p:spPr>
          <a:xfrm>
            <a:off x="2555776" y="1916832"/>
            <a:ext cx="4080064" cy="4433365"/>
          </a:xfrm>
        </p:spPr>
      </p:pic>
    </p:spTree>
    <p:extLst>
      <p:ext uri="{BB962C8B-B14F-4D97-AF65-F5344CB8AC3E}">
        <p14:creationId xmlns:p14="http://schemas.microsoft.com/office/powerpoint/2010/main" val="233513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971550" y="554524"/>
            <a:ext cx="7056438" cy="49552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da-DK" altLang="da-DK" sz="2400" smtClean="0">
              <a:solidFill>
                <a:srgbClr val="000000"/>
              </a:solidFill>
            </a:endParaRPr>
          </a:p>
          <a:p>
            <a:pPr algn="just"/>
            <a:endParaRPr lang="da-DK" altLang="da-DK" sz="2400" smtClean="0">
              <a:solidFill>
                <a:srgbClr val="000000"/>
              </a:solidFill>
            </a:endParaRPr>
          </a:p>
          <a:p>
            <a:pPr algn="just"/>
            <a:r>
              <a:rPr lang="da-DK" altLang="da-DK" sz="2000" smtClean="0">
                <a:solidFill>
                  <a:srgbClr val="000000"/>
                </a:solidFill>
              </a:rPr>
              <a:t>The inventiveness, reach, and fine disdain for ‘reality’ of this novel </a:t>
            </a:r>
            <a:r>
              <a:rPr lang="da-DK" altLang="da-DK" sz="2000" smtClean="0">
                <a:solidFill>
                  <a:srgbClr val="FF0000"/>
                </a:solidFill>
              </a:rPr>
              <a:t>will remind many readers of</a:t>
            </a:r>
            <a:r>
              <a:rPr lang="da-DK" altLang="da-DK" sz="2000" smtClean="0">
                <a:solidFill>
                  <a:srgbClr val="000000"/>
                </a:solidFill>
              </a:rPr>
              <a:t> the work of John Irving, Vladimir Nabokov, John Barth, and especially </a:t>
            </a:r>
            <a:r>
              <a:rPr lang="da-DK" altLang="da-DK" sz="2000" smtClean="0">
                <a:solidFill>
                  <a:srgbClr val="FF0000"/>
                </a:solidFill>
              </a:rPr>
              <a:t>the Thomas Pynchon of </a:t>
            </a:r>
            <a:r>
              <a:rPr lang="da-DK" altLang="da-DK" sz="2000" i="1" smtClean="0">
                <a:solidFill>
                  <a:srgbClr val="FF0000"/>
                </a:solidFill>
              </a:rPr>
              <a:t>The Crying of Lot 49.</a:t>
            </a:r>
          </a:p>
          <a:p>
            <a:pPr algn="just"/>
            <a:r>
              <a:rPr lang="da-DK" altLang="da-DK" sz="2000" smtClean="0">
                <a:solidFill>
                  <a:srgbClr val="000000"/>
                </a:solidFill>
              </a:rPr>
              <a:t>(From Viking’s description of </a:t>
            </a:r>
            <a:r>
              <a:rPr lang="da-DK" altLang="da-DK" sz="2000" i="1" smtClean="0">
                <a:solidFill>
                  <a:srgbClr val="000000"/>
                </a:solidFill>
              </a:rPr>
              <a:t>The Broom of the System</a:t>
            </a:r>
            <a:r>
              <a:rPr lang="da-DK" altLang="da-DK" sz="2000" smtClean="0">
                <a:solidFill>
                  <a:srgbClr val="000000"/>
                </a:solidFill>
              </a:rPr>
              <a:t>) </a:t>
            </a:r>
          </a:p>
          <a:p>
            <a:pPr algn="just"/>
            <a:endParaRPr lang="da-DK" altLang="da-DK" sz="2000" smtClean="0">
              <a:solidFill>
                <a:srgbClr val="000000"/>
              </a:solidFill>
            </a:endParaRPr>
          </a:p>
          <a:p>
            <a:pPr algn="just">
              <a:buFont typeface="AU Passata" pitchFamily="34" charset="0"/>
              <a:buNone/>
            </a:pPr>
            <a:endParaRPr lang="en-GB" altLang="da-DK" sz="2000" smtClean="0">
              <a:solidFill>
                <a:srgbClr val="000000"/>
              </a:solidFill>
            </a:endParaRPr>
          </a:p>
          <a:p>
            <a:pPr algn="just">
              <a:buFont typeface="AU Passata" pitchFamily="34" charset="0"/>
              <a:buNone/>
            </a:pPr>
            <a:r>
              <a:rPr lang="en-GB" altLang="da-DK" sz="2000" smtClean="0">
                <a:solidFill>
                  <a:srgbClr val="000000"/>
                </a:solidFill>
              </a:rPr>
              <a:t>From its opening pages onward through its enigmatic ending, </a:t>
            </a:r>
            <a:r>
              <a:rPr lang="en-GB" altLang="da-DK" sz="2000" i="1" smtClean="0">
                <a:solidFill>
                  <a:srgbClr val="000000"/>
                </a:solidFill>
              </a:rPr>
              <a:t>The Broom of the System</a:t>
            </a:r>
            <a:r>
              <a:rPr lang="en-GB" altLang="da-DK" sz="2000" smtClean="0">
                <a:solidFill>
                  <a:srgbClr val="000000"/>
                </a:solidFill>
              </a:rPr>
              <a:t> </a:t>
            </a:r>
            <a:r>
              <a:rPr lang="en-GB" altLang="da-DK" sz="2000" smtClean="0">
                <a:solidFill>
                  <a:srgbClr val="FF0000"/>
                </a:solidFill>
              </a:rPr>
              <a:t>will remind readers of </a:t>
            </a:r>
            <a:r>
              <a:rPr lang="en-GB" altLang="da-DK" sz="2000" i="1" smtClean="0">
                <a:solidFill>
                  <a:srgbClr val="FF0000"/>
                </a:solidFill>
              </a:rPr>
              <a:t>The Crying of Lot 49</a:t>
            </a:r>
            <a:r>
              <a:rPr lang="en-GB" altLang="da-DK" sz="2000" smtClean="0">
                <a:solidFill>
                  <a:srgbClr val="FF0000"/>
                </a:solidFill>
              </a:rPr>
              <a:t> by Thomas Pynchon.</a:t>
            </a:r>
          </a:p>
          <a:p>
            <a:pPr algn="just">
              <a:buFont typeface="AU Passata" pitchFamily="34" charset="0"/>
              <a:buNone/>
            </a:pPr>
            <a:r>
              <a:rPr lang="en-GB" altLang="da-DK" sz="2000" smtClean="0">
                <a:solidFill>
                  <a:srgbClr val="000000"/>
                </a:solidFill>
              </a:rPr>
              <a:t>(From Michiko Kakutani’</a:t>
            </a:r>
            <a:r>
              <a:rPr lang="da-DK" altLang="da-DK" sz="2000" smtClean="0">
                <a:solidFill>
                  <a:srgbClr val="000000"/>
                </a:solidFill>
              </a:rPr>
              <a:t>s review)</a:t>
            </a:r>
          </a:p>
          <a:p>
            <a:pPr algn="just"/>
            <a:endParaRPr lang="da-DK" altLang="da-DK" sz="2400" smtClean="0">
              <a:solidFill>
                <a:srgbClr val="000000"/>
              </a:solidFill>
            </a:endParaRPr>
          </a:p>
          <a:p>
            <a:pPr algn="just"/>
            <a:endParaRPr lang="da-DK" altLang="da-DK" sz="2400" smtClean="0">
              <a:solidFill>
                <a:srgbClr val="000000"/>
              </a:solidFill>
            </a:endParaRPr>
          </a:p>
        </p:txBody>
      </p:sp>
    </p:spTree>
    <p:extLst>
      <p:ext uri="{BB962C8B-B14F-4D97-AF65-F5344CB8AC3E}">
        <p14:creationId xmlns:p14="http://schemas.microsoft.com/office/powerpoint/2010/main" val="35823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403350" y="2135655"/>
            <a:ext cx="6769100" cy="19389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smtClean="0"/>
              <a:t>I </a:t>
            </a:r>
            <a:r>
              <a:rPr lang="en-US" sz="2400"/>
              <a:t>bristle sometimes at getting compared </a:t>
            </a:r>
            <a:r>
              <a:rPr lang="en-US" sz="2400" smtClean="0"/>
              <a:t>to some older – like some of these </a:t>
            </a:r>
            <a:r>
              <a:rPr lang="en-US" sz="2400"/>
              <a:t>classic postmodern guys. The – the – the “P” guy comes into mind. I won’t even say his name</a:t>
            </a:r>
            <a:r>
              <a:rPr lang="en-US" sz="2400" smtClean="0"/>
              <a:t>.</a:t>
            </a:r>
          </a:p>
          <a:p>
            <a:pPr algn="just"/>
            <a:r>
              <a:rPr lang="en-US" altLang="da-DK" sz="2400" smtClean="0">
                <a:solidFill>
                  <a:srgbClr val="000000"/>
                </a:solidFill>
              </a:rPr>
              <a:t>(David Foster Wallace to Tom Vitale in 1997)</a:t>
            </a:r>
            <a:endParaRPr lang="da-DK" altLang="da-DK" sz="2400" smtClean="0">
              <a:solidFill>
                <a:srgbClr val="000000"/>
              </a:solidFill>
            </a:endParaRPr>
          </a:p>
        </p:txBody>
      </p:sp>
    </p:spTree>
    <p:extLst>
      <p:ext uri="{BB962C8B-B14F-4D97-AF65-F5344CB8AC3E}">
        <p14:creationId xmlns:p14="http://schemas.microsoft.com/office/powerpoint/2010/main" val="226981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19256" cy="936104"/>
          </a:xfrm>
        </p:spPr>
        <p:txBody>
          <a:bodyPr/>
          <a:lstStyle/>
          <a:p>
            <a:r>
              <a:rPr lang="en-GB" altLang="da-DK" sz="2000" smtClean="0">
                <a:solidFill>
                  <a:srgbClr val="000000"/>
                </a:solidFill>
              </a:rPr>
              <a:t/>
            </a:r>
            <a:br>
              <a:rPr lang="en-GB" altLang="da-DK" sz="2000" smtClean="0">
                <a:solidFill>
                  <a:srgbClr val="000000"/>
                </a:solidFill>
              </a:rPr>
            </a:br>
            <a:r>
              <a:rPr lang="da-DK" altLang="da-DK" sz="2400" smtClean="0">
                <a:solidFill>
                  <a:schemeClr val="tx1"/>
                </a:solidFill>
              </a:rPr>
              <a:t>Thank you!</a:t>
            </a:r>
            <a:endParaRPr lang="da-DK" altLang="da-DK" sz="2400">
              <a:solidFill>
                <a:schemeClr val="tx1"/>
              </a:solidFill>
            </a:endParaRPr>
          </a:p>
        </p:txBody>
      </p:sp>
      <p:pic>
        <p:nvPicPr>
          <p:cNvPr id="4" name="Pladsholder til indhol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4358" t="20291" r="10037" b="76606"/>
          <a:stretch/>
        </p:blipFill>
        <p:spPr>
          <a:xfrm>
            <a:off x="162284" y="2763304"/>
            <a:ext cx="3502749" cy="431782"/>
          </a:xfrm>
        </p:spPr>
      </p:pic>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20329" t="35423" r="20454" b="60246"/>
          <a:stretch/>
        </p:blipFill>
        <p:spPr>
          <a:xfrm>
            <a:off x="179512" y="3676622"/>
            <a:ext cx="4315409" cy="445807"/>
          </a:xfrm>
          <a:prstGeom prst="rect">
            <a:avLst/>
          </a:prstGeom>
        </p:spPr>
      </p:pic>
      <p:pic>
        <p:nvPicPr>
          <p:cNvPr id="6" name="Billede 5"/>
          <p:cNvPicPr>
            <a:picLocks noChangeAspect="1"/>
          </p:cNvPicPr>
          <p:nvPr/>
        </p:nvPicPr>
        <p:blipFill rotWithShape="1">
          <a:blip r:embed="rId3" cstate="print">
            <a:extLst>
              <a:ext uri="{28A0092B-C50C-407E-A947-70E740481C1C}">
                <a14:useLocalDpi xmlns:a14="http://schemas.microsoft.com/office/drawing/2010/main" val="0"/>
              </a:ext>
            </a:extLst>
          </a:blip>
          <a:srcRect l="57278" t="50148" r="20211" b="47598"/>
          <a:stretch/>
        </p:blipFill>
        <p:spPr>
          <a:xfrm>
            <a:off x="4860032" y="1412776"/>
            <a:ext cx="3201615" cy="452762"/>
          </a:xfrm>
          <a:prstGeom prst="rect">
            <a:avLst/>
          </a:prstGeom>
        </p:spPr>
      </p:pic>
      <p:pic>
        <p:nvPicPr>
          <p:cNvPr id="7" name="Billede 6"/>
          <p:cNvPicPr>
            <a:picLocks noChangeAspect="1"/>
          </p:cNvPicPr>
          <p:nvPr/>
        </p:nvPicPr>
        <p:blipFill rotWithShape="1">
          <a:blip r:embed="rId4" cstate="print">
            <a:extLst>
              <a:ext uri="{28A0092B-C50C-407E-A947-70E740481C1C}">
                <a14:useLocalDpi xmlns:a14="http://schemas.microsoft.com/office/drawing/2010/main" val="0"/>
              </a:ext>
            </a:extLst>
          </a:blip>
          <a:srcRect l="41590" t="16439" r="40311" b="80916"/>
          <a:stretch/>
        </p:blipFill>
        <p:spPr>
          <a:xfrm>
            <a:off x="174573" y="4659924"/>
            <a:ext cx="3263690" cy="673472"/>
          </a:xfrm>
          <a:prstGeom prst="rect">
            <a:avLst/>
          </a:prstGeom>
        </p:spPr>
      </p:pic>
      <p:pic>
        <p:nvPicPr>
          <p:cNvPr id="8" name="Billede 7"/>
          <p:cNvPicPr>
            <a:picLocks noChangeAspect="1"/>
          </p:cNvPicPr>
          <p:nvPr/>
        </p:nvPicPr>
        <p:blipFill rotWithShape="1">
          <a:blip r:embed="rId5" cstate="print">
            <a:extLst>
              <a:ext uri="{28A0092B-C50C-407E-A947-70E740481C1C}">
                <a14:useLocalDpi xmlns:a14="http://schemas.microsoft.com/office/drawing/2010/main" val="0"/>
              </a:ext>
            </a:extLst>
          </a:blip>
          <a:srcRect l="19058" t="35547" r="10430" b="55093"/>
          <a:stretch/>
        </p:blipFill>
        <p:spPr>
          <a:xfrm>
            <a:off x="3813432" y="4653136"/>
            <a:ext cx="4931884" cy="864096"/>
          </a:xfrm>
          <a:prstGeom prst="rect">
            <a:avLst/>
          </a:prstGeom>
        </p:spPr>
      </p:pic>
      <p:pic>
        <p:nvPicPr>
          <p:cNvPr id="10" name="Billede 9"/>
          <p:cNvPicPr>
            <a:picLocks noChangeAspect="1"/>
          </p:cNvPicPr>
          <p:nvPr/>
        </p:nvPicPr>
        <p:blipFill rotWithShape="1">
          <a:blip r:embed="rId6" cstate="print">
            <a:extLst>
              <a:ext uri="{28A0092B-C50C-407E-A947-70E740481C1C}">
                <a14:useLocalDpi xmlns:a14="http://schemas.microsoft.com/office/drawing/2010/main" val="0"/>
              </a:ext>
            </a:extLst>
          </a:blip>
          <a:srcRect l="44142" t="40027" r="29497" b="57928"/>
          <a:stretch/>
        </p:blipFill>
        <p:spPr>
          <a:xfrm>
            <a:off x="2254689" y="5815930"/>
            <a:ext cx="3939622" cy="432048"/>
          </a:xfrm>
          <a:prstGeom prst="rect">
            <a:avLst/>
          </a:prstGeom>
        </p:spPr>
      </p:pic>
      <p:pic>
        <p:nvPicPr>
          <p:cNvPr id="11" name="Billede 10"/>
          <p:cNvPicPr>
            <a:picLocks noChangeAspect="1"/>
          </p:cNvPicPr>
          <p:nvPr/>
        </p:nvPicPr>
        <p:blipFill rotWithShape="1">
          <a:blip r:embed="rId7" cstate="print">
            <a:extLst>
              <a:ext uri="{28A0092B-C50C-407E-A947-70E740481C1C}">
                <a14:useLocalDpi xmlns:a14="http://schemas.microsoft.com/office/drawing/2010/main" val="0"/>
              </a:ext>
            </a:extLst>
          </a:blip>
          <a:srcRect l="21809" t="30033" r="52719" b="64789"/>
          <a:stretch/>
        </p:blipFill>
        <p:spPr>
          <a:xfrm>
            <a:off x="179512" y="1135101"/>
            <a:ext cx="3506885" cy="1008112"/>
          </a:xfrm>
          <a:prstGeom prst="rect">
            <a:avLst/>
          </a:prstGeom>
        </p:spPr>
      </p:pic>
      <p:pic>
        <p:nvPicPr>
          <p:cNvPr id="12" name="Billede 11"/>
          <p:cNvPicPr>
            <a:picLocks noChangeAspect="1"/>
          </p:cNvPicPr>
          <p:nvPr/>
        </p:nvPicPr>
        <p:blipFill rotWithShape="1">
          <a:blip r:embed="rId8" cstate="print">
            <a:extLst>
              <a:ext uri="{28A0092B-C50C-407E-A947-70E740481C1C}">
                <a14:useLocalDpi xmlns:a14="http://schemas.microsoft.com/office/drawing/2010/main" val="0"/>
              </a:ext>
            </a:extLst>
          </a:blip>
          <a:srcRect l="41042" t="59029" r="44068" b="38123"/>
          <a:stretch/>
        </p:blipFill>
        <p:spPr>
          <a:xfrm>
            <a:off x="4923167" y="3429000"/>
            <a:ext cx="3490367" cy="942832"/>
          </a:xfrm>
          <a:prstGeom prst="rect">
            <a:avLst/>
          </a:prstGeom>
        </p:spPr>
      </p:pic>
      <p:pic>
        <p:nvPicPr>
          <p:cNvPr id="3" name="Billede 2"/>
          <p:cNvPicPr>
            <a:picLocks noChangeAspect="1"/>
          </p:cNvPicPr>
          <p:nvPr/>
        </p:nvPicPr>
        <p:blipFill rotWithShape="1">
          <a:blip r:embed="rId9" cstate="print">
            <a:extLst>
              <a:ext uri="{28A0092B-C50C-407E-A947-70E740481C1C}">
                <a14:useLocalDpi xmlns:a14="http://schemas.microsoft.com/office/drawing/2010/main" val="0"/>
              </a:ext>
            </a:extLst>
          </a:blip>
          <a:srcRect r="12597"/>
          <a:stretch/>
        </p:blipFill>
        <p:spPr>
          <a:xfrm>
            <a:off x="3758287" y="2204864"/>
            <a:ext cx="4987029" cy="632769"/>
          </a:xfrm>
          <a:prstGeom prst="rect">
            <a:avLst/>
          </a:prstGeom>
        </p:spPr>
      </p:pic>
    </p:spTree>
    <p:extLst>
      <p:ext uri="{BB962C8B-B14F-4D97-AF65-F5344CB8AC3E}">
        <p14:creationId xmlns:p14="http://schemas.microsoft.com/office/powerpoint/2010/main" val="181044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smtClean="0"/>
              <a:t>Jenni B. Baker: </a:t>
            </a:r>
            <a:r>
              <a:rPr lang="da-DK" sz="2800" i="1" smtClean="0"/>
              <a:t>Erasing Infinite</a:t>
            </a:r>
            <a:endParaRPr lang="da-DK" sz="2800"/>
          </a:p>
        </p:txBody>
      </p:sp>
      <p:pic>
        <p:nvPicPr>
          <p:cNvPr id="8" name="Pladsholder til indhol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056" y="1196752"/>
            <a:ext cx="2775556" cy="4615670"/>
          </a:xfrm>
        </p:spPr>
      </p:pic>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196752"/>
            <a:ext cx="2903850" cy="4725144"/>
          </a:xfrm>
          <a:prstGeom prst="rect">
            <a:avLst/>
          </a:prstGeom>
        </p:spPr>
      </p:pic>
    </p:spTree>
    <p:extLst>
      <p:ext uri="{BB962C8B-B14F-4D97-AF65-F5344CB8AC3E}">
        <p14:creationId xmlns:p14="http://schemas.microsoft.com/office/powerpoint/2010/main" val="222270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b="0" smtClean="0"/>
              <a:t>Found poetry from the paratexts of </a:t>
            </a:r>
            <a:r>
              <a:rPr lang="da-DK" sz="1800" b="0" i="1" smtClean="0"/>
              <a:t>Infinite Jest</a:t>
            </a:r>
            <a:r>
              <a:rPr lang="da-DK" sz="1800" b="0" smtClean="0"/>
              <a:t>:</a:t>
            </a:r>
            <a:endParaRPr lang="da-DK" sz="1800" b="0"/>
          </a:p>
        </p:txBody>
      </p:sp>
      <p:sp>
        <p:nvSpPr>
          <p:cNvPr id="4" name="Pladsholder til tekst 3"/>
          <p:cNvSpPr>
            <a:spLocks noGrp="1"/>
          </p:cNvSpPr>
          <p:nvPr>
            <p:ph type="body" sz="half" idx="2"/>
          </p:nvPr>
        </p:nvSpPr>
        <p:spPr/>
        <p:txBody>
          <a:bodyPr/>
          <a:lstStyle/>
          <a:p>
            <a:endParaRPr lang="da-DK" smtClean="0"/>
          </a:p>
          <a:p>
            <a:endParaRPr lang="da-DK"/>
          </a:p>
          <a:p>
            <a:endParaRPr lang="da-DK" smtClean="0"/>
          </a:p>
          <a:p>
            <a:endParaRPr lang="da-DK" sz="1800" smtClean="0"/>
          </a:p>
          <a:p>
            <a:endParaRPr lang="da-DK" sz="1800"/>
          </a:p>
          <a:p>
            <a:r>
              <a:rPr lang="da-DK" sz="1800" b="1" smtClean="0"/>
              <a:t>Pynchon,</a:t>
            </a:r>
          </a:p>
          <a:p>
            <a:r>
              <a:rPr lang="da-DK" sz="1800" b="1" smtClean="0"/>
              <a:t>Pynchon,</a:t>
            </a:r>
          </a:p>
          <a:p>
            <a:r>
              <a:rPr lang="da-DK" sz="1800" b="1" smtClean="0"/>
              <a:t>Thomas Pynchon</a:t>
            </a:r>
            <a:endParaRPr lang="da-DK" sz="1800" b="1"/>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32656"/>
            <a:ext cx="4137825" cy="5853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cap="flat" cmpd="sng" algn="ctr">
                <a:solidFill>
                  <a:schemeClr val="accent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18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b="0" smtClean="0"/>
              <a:t>Found poetry from the paratexts of </a:t>
            </a:r>
            <a:r>
              <a:rPr lang="da-DK" sz="1800" b="0" i="1" smtClean="0"/>
              <a:t>Infinite Jest</a:t>
            </a:r>
            <a:r>
              <a:rPr lang="da-DK" sz="1800" b="0" smtClean="0"/>
              <a:t>:</a:t>
            </a:r>
            <a:endParaRPr lang="da-DK" sz="1800" b="0"/>
          </a:p>
        </p:txBody>
      </p:sp>
      <p:sp>
        <p:nvSpPr>
          <p:cNvPr id="4" name="Pladsholder til tekst 3"/>
          <p:cNvSpPr>
            <a:spLocks noGrp="1"/>
          </p:cNvSpPr>
          <p:nvPr>
            <p:ph type="body" sz="half" idx="2"/>
          </p:nvPr>
        </p:nvSpPr>
        <p:spPr/>
        <p:txBody>
          <a:bodyPr/>
          <a:lstStyle/>
          <a:p>
            <a:endParaRPr lang="da-DK" smtClean="0"/>
          </a:p>
          <a:p>
            <a:endParaRPr lang="da-DK"/>
          </a:p>
          <a:p>
            <a:endParaRPr lang="da-DK" smtClean="0"/>
          </a:p>
          <a:p>
            <a:endParaRPr lang="da-DK" sz="1800" smtClean="0"/>
          </a:p>
          <a:p>
            <a:endParaRPr lang="da-DK" sz="1800"/>
          </a:p>
          <a:p>
            <a:r>
              <a:rPr lang="da-DK" sz="1800" b="1" smtClean="0"/>
              <a:t>Pynchon,</a:t>
            </a:r>
          </a:p>
          <a:p>
            <a:r>
              <a:rPr lang="da-DK" sz="1800" b="1" smtClean="0"/>
              <a:t>Gravity’s Rainbow,</a:t>
            </a:r>
          </a:p>
          <a:p>
            <a:r>
              <a:rPr lang="da-DK" sz="1800" b="1" smtClean="0"/>
              <a:t>Pynchon</a:t>
            </a:r>
            <a:endParaRPr lang="da-DK" sz="1800" b="1"/>
          </a:p>
        </p:txBody>
      </p:sp>
      <p:pic>
        <p:nvPicPr>
          <p:cNvPr id="8" name="Pladsholder til indhol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764704"/>
            <a:ext cx="3796301" cy="5361459"/>
          </a:xfrm>
        </p:spPr>
      </p:pic>
    </p:spTree>
    <p:extLst>
      <p:ext uri="{BB962C8B-B14F-4D97-AF65-F5344CB8AC3E}">
        <p14:creationId xmlns:p14="http://schemas.microsoft.com/office/powerpoint/2010/main" val="81183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b="0" smtClean="0"/>
              <a:t>Found poetry from the paratexts of </a:t>
            </a:r>
            <a:r>
              <a:rPr lang="da-DK" sz="1800" b="0" i="1" smtClean="0"/>
              <a:t>Infinite Jest</a:t>
            </a:r>
            <a:r>
              <a:rPr lang="da-DK" sz="1800" b="0" smtClean="0"/>
              <a:t>:</a:t>
            </a:r>
            <a:endParaRPr lang="da-DK" sz="1800" b="0"/>
          </a:p>
        </p:txBody>
      </p:sp>
      <p:sp>
        <p:nvSpPr>
          <p:cNvPr id="4" name="Pladsholder til tekst 3"/>
          <p:cNvSpPr>
            <a:spLocks noGrp="1"/>
          </p:cNvSpPr>
          <p:nvPr>
            <p:ph type="body" sz="half" idx="2"/>
          </p:nvPr>
        </p:nvSpPr>
        <p:spPr/>
        <p:txBody>
          <a:bodyPr/>
          <a:lstStyle/>
          <a:p>
            <a:endParaRPr lang="da-DK" smtClean="0"/>
          </a:p>
          <a:p>
            <a:endParaRPr lang="da-DK"/>
          </a:p>
          <a:p>
            <a:endParaRPr lang="da-DK" smtClean="0"/>
          </a:p>
          <a:p>
            <a:endParaRPr lang="da-DK" sz="1800" smtClean="0"/>
          </a:p>
          <a:p>
            <a:endParaRPr lang="da-DK" sz="1800"/>
          </a:p>
          <a:p>
            <a:r>
              <a:rPr lang="da-DK" sz="1800" b="1" smtClean="0"/>
              <a:t>Pynchon,</a:t>
            </a:r>
          </a:p>
          <a:p>
            <a:r>
              <a:rPr lang="da-DK" sz="1800" b="1" smtClean="0"/>
              <a:t>Gravity’s Rainbow,</a:t>
            </a:r>
          </a:p>
          <a:p>
            <a:r>
              <a:rPr lang="da-DK" sz="1800" b="1" smtClean="0"/>
              <a:t>Pynchon,</a:t>
            </a:r>
          </a:p>
          <a:p>
            <a:r>
              <a:rPr lang="da-DK" sz="1800" b="1" smtClean="0"/>
              <a:t>Thomas Pynchon</a:t>
            </a:r>
            <a:endParaRPr lang="da-DK" sz="1800" b="1"/>
          </a:p>
        </p:txBody>
      </p:sp>
      <p:pic>
        <p:nvPicPr>
          <p:cNvPr id="8" name="Pladsholder til indhold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17" t="1857"/>
          <a:stretch/>
        </p:blipFill>
        <p:spPr>
          <a:xfrm>
            <a:off x="4067944" y="476673"/>
            <a:ext cx="3797625" cy="5472608"/>
          </a:xfrm>
        </p:spPr>
      </p:pic>
    </p:spTree>
    <p:extLst>
      <p:ext uri="{BB962C8B-B14F-4D97-AF65-F5344CB8AC3E}">
        <p14:creationId xmlns:p14="http://schemas.microsoft.com/office/powerpoint/2010/main" val="181895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755650" y="1212325"/>
            <a:ext cx="74898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400"/>
              <a:t>For us, the paratext is what enables a text to become a book and to be offered as such to its readers. More than a boundary or a sealed border, the paratext is, rather, </a:t>
            </a:r>
            <a:r>
              <a:rPr lang="en-US" sz="2400" i="1"/>
              <a:t>a threshold</a:t>
            </a:r>
            <a:r>
              <a:rPr lang="en-US" sz="2400"/>
              <a:t>, or [...] a “vestibule” that offers the world at large the possibility of either stepping inside or turning back. It is an “undefined zone” between the inside and the outside, or a fringe of the printed text which in reality controls one’s whole reading of the text. </a:t>
            </a:r>
            <a:endParaRPr lang="da-DK" sz="2400"/>
          </a:p>
          <a:p>
            <a:pPr algn="just"/>
            <a:r>
              <a:rPr lang="da-DK" sz="2400" smtClean="0"/>
              <a:t>(Gérard Genette: </a:t>
            </a:r>
            <a:r>
              <a:rPr lang="da-DK" sz="2400" i="1" smtClean="0"/>
              <a:t>Paratexts</a:t>
            </a:r>
            <a:r>
              <a:rPr lang="da-DK" sz="2400" smtClean="0"/>
              <a:t>)</a:t>
            </a:r>
            <a:endParaRPr lang="da-DK"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cstate="print">
            <a:extLst>
              <a:ext uri="{28A0092B-C50C-407E-A947-70E740481C1C}">
                <a14:useLocalDpi xmlns:a14="http://schemas.microsoft.com/office/drawing/2010/main" val="0"/>
              </a:ext>
            </a:extLst>
          </a:blip>
          <a:srcRect l="7768" t="4271" r="2833" b="4596"/>
          <a:stretch/>
        </p:blipFill>
        <p:spPr>
          <a:xfrm>
            <a:off x="971601" y="1124745"/>
            <a:ext cx="3151065" cy="4536504"/>
          </a:xfrm>
          <a:prstGeom prst="rect">
            <a:avLst/>
          </a:prstGeom>
        </p:spPr>
      </p:pic>
      <p:pic>
        <p:nvPicPr>
          <p:cNvPr id="3" name="Billede 2"/>
          <p:cNvPicPr>
            <a:picLocks noChangeAspect="1"/>
          </p:cNvPicPr>
          <p:nvPr/>
        </p:nvPicPr>
        <p:blipFill rotWithShape="1">
          <a:blip r:embed="rId3" cstate="print">
            <a:extLst>
              <a:ext uri="{28A0092B-C50C-407E-A947-70E740481C1C}">
                <a14:useLocalDpi xmlns:a14="http://schemas.microsoft.com/office/drawing/2010/main" val="0"/>
              </a:ext>
            </a:extLst>
          </a:blip>
          <a:srcRect l="5392" t="6215" r="4660" b="4336"/>
          <a:stretch/>
        </p:blipFill>
        <p:spPr>
          <a:xfrm>
            <a:off x="4456206" y="1077928"/>
            <a:ext cx="3263377" cy="45833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19256" cy="1296144"/>
          </a:xfrm>
        </p:spPr>
        <p:txBody>
          <a:bodyPr/>
          <a:lstStyle/>
          <a:p>
            <a:pPr algn="l"/>
            <a:r>
              <a:rPr lang="en-GB" altLang="da-DK" sz="2000" smtClean="0">
                <a:solidFill>
                  <a:srgbClr val="000000"/>
                </a:solidFill>
              </a:rPr>
              <a:t/>
            </a:r>
            <a:br>
              <a:rPr lang="en-GB" altLang="da-DK" sz="2000" smtClean="0">
                <a:solidFill>
                  <a:srgbClr val="000000"/>
                </a:solidFill>
              </a:rPr>
            </a:br>
            <a:r>
              <a:rPr lang="en-GB" altLang="da-DK" sz="2000" smtClean="0">
                <a:solidFill>
                  <a:srgbClr val="000000"/>
                </a:solidFill>
              </a:rPr>
              <a:t>From </a:t>
            </a:r>
            <a:r>
              <a:rPr lang="en-GB" altLang="da-DK" sz="2000">
                <a:solidFill>
                  <a:srgbClr val="000000"/>
                </a:solidFill>
              </a:rPr>
              <a:t>its opening pages onward through its enigmatic ending, </a:t>
            </a:r>
            <a:r>
              <a:rPr lang="en-GB" altLang="da-DK" sz="2000" i="1">
                <a:solidFill>
                  <a:srgbClr val="000000"/>
                </a:solidFill>
              </a:rPr>
              <a:t>The Broom of the System</a:t>
            </a:r>
            <a:r>
              <a:rPr lang="en-GB" altLang="da-DK" sz="2000">
                <a:solidFill>
                  <a:srgbClr val="000000"/>
                </a:solidFill>
              </a:rPr>
              <a:t> </a:t>
            </a:r>
            <a:r>
              <a:rPr lang="en-GB" altLang="da-DK" sz="2000"/>
              <a:t>will remind readers of </a:t>
            </a:r>
            <a:r>
              <a:rPr lang="en-GB" altLang="da-DK" sz="2000" i="1"/>
              <a:t>The Crying of Lot 49</a:t>
            </a:r>
            <a:r>
              <a:rPr lang="en-GB" altLang="da-DK" sz="2000"/>
              <a:t> by </a:t>
            </a:r>
            <a:r>
              <a:rPr lang="en-GB" altLang="da-DK" sz="2000" smtClean="0"/>
              <a:t>Thomas Pynchon</a:t>
            </a:r>
            <a:r>
              <a:rPr lang="en-GB" altLang="da-DK" sz="2000"/>
              <a:t>.</a:t>
            </a:r>
            <a:br>
              <a:rPr lang="en-GB" altLang="da-DK" sz="2000"/>
            </a:br>
            <a:r>
              <a:rPr lang="en-GB" altLang="da-DK" sz="2000">
                <a:solidFill>
                  <a:srgbClr val="000000"/>
                </a:solidFill>
              </a:rPr>
              <a:t>(From Michiko Kakutani’</a:t>
            </a:r>
            <a:r>
              <a:rPr lang="da-DK" altLang="da-DK" sz="2000">
                <a:solidFill>
                  <a:srgbClr val="000000"/>
                </a:solidFill>
              </a:rPr>
              <a:t>s review)</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132113"/>
            <a:ext cx="2714983" cy="3851922"/>
          </a:xfrm>
          <a:prstGeom prst="rect">
            <a:avLst/>
          </a:prstGeom>
        </p:spPr>
      </p:pic>
      <p:pic>
        <p:nvPicPr>
          <p:cNvPr id="7" name="Pladsholder til indhold 6"/>
          <p:cNvPicPr>
            <a:picLocks noGrp="1" noChangeAspect="1"/>
          </p:cNvPicPr>
          <p:nvPr>
            <p:ph idx="1"/>
          </p:nvPr>
        </p:nvPicPr>
        <p:blipFill rotWithShape="1">
          <a:blip r:embed="rId3">
            <a:extLst>
              <a:ext uri="{28A0092B-C50C-407E-A947-70E740481C1C}">
                <a14:useLocalDpi xmlns:a14="http://schemas.microsoft.com/office/drawing/2010/main" val="0"/>
              </a:ext>
            </a:extLst>
          </a:blip>
          <a:srcRect l="51022"/>
          <a:stretch/>
        </p:blipFill>
        <p:spPr>
          <a:xfrm>
            <a:off x="4716016" y="2131591"/>
            <a:ext cx="2381766" cy="3876120"/>
          </a:xfrm>
          <a:prstGeom prst="rect">
            <a:avLst/>
          </a:prstGeom>
        </p:spPr>
      </p:pic>
    </p:spTree>
    <p:extLst>
      <p:ext uri="{BB962C8B-B14F-4D97-AF65-F5344CB8AC3E}">
        <p14:creationId xmlns:p14="http://schemas.microsoft.com/office/powerpoint/2010/main" val="70281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403350" y="2135654"/>
            <a:ext cx="6769100" cy="19389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778"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altLang="da-DK" sz="2400" smtClean="0">
                <a:solidFill>
                  <a:srgbClr val="000000"/>
                </a:solidFill>
              </a:rPr>
              <a:t>The first book that I wrote, </a:t>
            </a:r>
            <a:r>
              <a:rPr lang="en-GB" altLang="da-DK" sz="2400" i="1" smtClean="0">
                <a:solidFill>
                  <a:srgbClr val="000000"/>
                </a:solidFill>
              </a:rPr>
              <a:t>The Broom of the System</a:t>
            </a:r>
            <a:r>
              <a:rPr lang="en-GB" altLang="da-DK" sz="2400" smtClean="0">
                <a:solidFill>
                  <a:srgbClr val="000000"/>
                </a:solidFill>
              </a:rPr>
              <a:t>, some reviewer for the </a:t>
            </a:r>
            <a:r>
              <a:rPr lang="en-GB" altLang="da-DK" sz="2400" i="1" smtClean="0">
                <a:solidFill>
                  <a:srgbClr val="000000"/>
                </a:solidFill>
              </a:rPr>
              <a:t>New York Times</a:t>
            </a:r>
            <a:r>
              <a:rPr lang="en-GB" altLang="da-DK" sz="2400" smtClean="0">
                <a:solidFill>
                  <a:srgbClr val="000000"/>
                </a:solidFill>
              </a:rPr>
              <a:t> [Kakutani] said it was a rip-off of </a:t>
            </a:r>
            <a:r>
              <a:rPr lang="en-GB" altLang="da-DK" sz="2400" i="1" smtClean="0">
                <a:solidFill>
                  <a:srgbClr val="000000"/>
                </a:solidFill>
              </a:rPr>
              <a:t>The Crying of Lot 49</a:t>
            </a:r>
            <a:r>
              <a:rPr lang="en-GB" altLang="da-DK" sz="2400" smtClean="0">
                <a:solidFill>
                  <a:srgbClr val="000000"/>
                </a:solidFill>
              </a:rPr>
              <a:t>, that I hadn’t read yet. So I got all pissed.</a:t>
            </a:r>
            <a:r>
              <a:rPr lang="da-DK" altLang="da-DK" sz="2400" smtClean="0">
                <a:solidFill>
                  <a:srgbClr val="000000"/>
                </a:solidFill>
              </a:rPr>
              <a:t> </a:t>
            </a:r>
          </a:p>
          <a:p>
            <a:pPr algn="just"/>
            <a:r>
              <a:rPr lang="da-DK" altLang="da-DK" sz="2400" smtClean="0">
                <a:solidFill>
                  <a:srgbClr val="000000"/>
                </a:solidFill>
              </a:rPr>
              <a:t>(Wallace on Kakutani’s review)</a:t>
            </a:r>
          </a:p>
        </p:txBody>
      </p:sp>
    </p:spTree>
    <p:extLst>
      <p:ext uri="{BB962C8B-B14F-4D97-AF65-F5344CB8AC3E}">
        <p14:creationId xmlns:p14="http://schemas.microsoft.com/office/powerpoint/2010/main" val="2861040167"/>
      </p:ext>
    </p:extLst>
  </p:cSld>
  <p:clrMapOvr>
    <a:masterClrMapping/>
  </p:clrMapOvr>
</p:sld>
</file>

<file path=ppt/theme/theme1.xml><?xml version="1.0" encoding="utf-8"?>
<a:theme xmlns:a="http://schemas.openxmlformats.org/drawingml/2006/main" name="Tom standard skabelon">
  <a:themeElements>
    <a:clrScheme name="Tom standard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standard skabelo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m standard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standard skabe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standard skabe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standard skabe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standard skabe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standard skabe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standard skabe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standard skabe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standard skabe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standard skabe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standard skabe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standard skabe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altLang="da-DK"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altLang="da-DK"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Default">
      <a:majorFont>
        <a:latin typeface="AU Passata"/>
        <a:ea typeface=""/>
        <a:cs typeface=""/>
      </a:majorFont>
      <a:minorFont>
        <a:latin typeface="AU Passat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altLang="da-DK"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altLang="da-DK"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om standard skabelon">
  <a:themeElements>
    <a:clrScheme name="Tom standard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standard skabelo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m standard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standard skabe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standard skabe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standard skabe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standard skabe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standard skabe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standard skabe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standard skabe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standard skabe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standard skabe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standard skabe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standard skabe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360</Words>
  <Application>Microsoft Office PowerPoint</Application>
  <PresentationFormat>Skærmshow (4:3)</PresentationFormat>
  <Paragraphs>52</Paragraphs>
  <Slides>13</Slides>
  <Notes>0</Notes>
  <HiddenSlides>0</HiddenSlides>
  <MMClips>0</MMClips>
  <ScaleCrop>false</ScaleCrop>
  <HeadingPairs>
    <vt:vector size="4" baseType="variant">
      <vt:variant>
        <vt:lpstr>Tema</vt:lpstr>
      </vt:variant>
      <vt:variant>
        <vt:i4>7</vt:i4>
      </vt:variant>
      <vt:variant>
        <vt:lpstr>Diastitler</vt:lpstr>
      </vt:variant>
      <vt:variant>
        <vt:i4>13</vt:i4>
      </vt:variant>
    </vt:vector>
  </HeadingPairs>
  <TitlesOfParts>
    <vt:vector size="20" baseType="lpstr">
      <vt:lpstr>Tom standard skabelon</vt:lpstr>
      <vt:lpstr>Default</vt:lpstr>
      <vt:lpstr>1_Default</vt:lpstr>
      <vt:lpstr>2_Default</vt:lpstr>
      <vt:lpstr>3_Default</vt:lpstr>
      <vt:lpstr>4_Default</vt:lpstr>
      <vt:lpstr>1_Tom standard skabelon</vt:lpstr>
      <vt:lpstr>Covered in “P” David Foster Wallace’s Paratextual Curse</vt:lpstr>
      <vt:lpstr>Jenni B. Baker: Erasing Infinite</vt:lpstr>
      <vt:lpstr>Found poetry from the paratexts of Infinite Jest:</vt:lpstr>
      <vt:lpstr>Found poetry from the paratexts of Infinite Jest:</vt:lpstr>
      <vt:lpstr>Found poetry from the paratexts of Infinite Jest:</vt:lpstr>
      <vt:lpstr>PowerPoint-præsentation</vt:lpstr>
      <vt:lpstr>PowerPoint-præsentation</vt:lpstr>
      <vt:lpstr> From its opening pages onward through its enigmatic ending, The Broom of the System will remind readers of The Crying of Lot 49 by Thomas Pynchon. (From Michiko Kakutani’s review)</vt:lpstr>
      <vt:lpstr>PowerPoint-præsentation</vt:lpstr>
      <vt:lpstr> The inventiveness, reach, and fine disdain for ‘reality’ of this novel will remind many readers of the work of John Irving, Vladimir Nabokov, John Barth, and especially the Thomas Pynchon of The Crying of Lot 49. (From Viking’s description of The Broom of the System) </vt:lpstr>
      <vt:lpstr>PowerPoint-præsentation</vt:lpstr>
      <vt:lpstr>PowerPoint-præsentation</vt:lpstr>
      <vt:lpstr> Thank you!</vt:lpstr>
    </vt:vector>
  </TitlesOfParts>
  <Company>HUM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Blurry Close-ups</dc:title>
  <dc:creator>Tore Rye Andersen</dc:creator>
  <cp:lastModifiedBy>Tore Rye Andersen</cp:lastModifiedBy>
  <cp:revision>67</cp:revision>
  <cp:lastPrinted>2014-01-16T11:03:48Z</cp:lastPrinted>
  <dcterms:created xsi:type="dcterms:W3CDTF">2008-10-29T13:07:52Z</dcterms:created>
  <dcterms:modified xsi:type="dcterms:W3CDTF">2014-08-28T07:05:59Z</dcterms:modified>
</cp:coreProperties>
</file>